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66" r:id="rId4"/>
    <p:sldId id="267" r:id="rId5"/>
    <p:sldId id="268" r:id="rId6"/>
    <p:sldId id="269" r:id="rId7"/>
    <p:sldId id="270" r:id="rId8"/>
    <p:sldId id="271" r:id="rId9"/>
    <p:sldId id="274" r:id="rId10"/>
    <p:sldId id="263" r:id="rId11"/>
    <p:sldId id="264" r:id="rId12"/>
    <p:sldId id="265" r:id="rId13"/>
    <p:sldId id="260" r:id="rId14"/>
    <p:sldId id="262" r:id="rId15"/>
    <p:sldId id="261" r:id="rId16"/>
    <p:sldId id="258" r:id="rId17"/>
    <p:sldId id="259" r:id="rId18"/>
    <p:sldId id="276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86AE6-1BCC-0F4C-55BD-E04338D6A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6E7305-F47B-7550-E173-96CC11A14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C306D-17CF-D43D-3226-2BC0A5CC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624E0-26F8-E672-E566-127915CB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8C6879-B61C-F50A-8BBD-C60921578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3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172A3-1EE6-D8EE-C093-74D40AD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0C062D-142E-6E64-83E0-DFB262822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63EEF5-EF54-1CB6-FA74-B3F8C6FC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06267-A495-3D98-8FC5-3C436C33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084CE8-BE69-948B-0CDA-5C678082A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1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1B769-D1D5-0401-72DA-8D35EF7F87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9B0E18-5BD5-254C-6B25-505358123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22E51-B4E5-AC7D-E03F-E643019F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F24D5-BDD9-98F1-F343-A88E82BC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BEE2F-0EDD-29B2-51DB-7F80D866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6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A9D6C-5ABF-9FF1-147A-E8B8B79A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DD6C4F-88AF-0163-8DC6-9F11711C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90249-209B-27A5-A782-3FE0AC13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D91DA-3CCC-6A2C-95C4-5C6818D5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4A1AA-3E42-966F-EEDD-81BF711F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70A3D-D370-E8AB-805C-256D3FBC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C10B2-E6D0-7FBB-3A49-5B414231C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F9349-14BC-9B31-7A3D-C7BF486F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B0B092-14F2-7EAD-A08A-EBB9A56F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5EEBB-DEEC-CAE7-EC7D-767A16FD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6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41DC4-C79C-8E82-EAB4-C079806E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97449-4958-069C-3CA2-566C0AFBC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61698-ED3C-6B81-B8A1-C5F1D442F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077A44-B5F3-3260-E9ED-38B8376B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CD7905-F406-5E24-FCC7-AE316208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C43495-E5C4-4126-D505-A490D6990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5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22C8E-9321-5F9C-1FC3-168D988A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C8D98C-AA98-E277-DECB-913AA396B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A61C3E-9913-9840-F2DB-7D3D49247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65FDF1-1C75-17BA-B5F0-30D13F728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AA692F-D808-9765-7EE8-F63DEBF7E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4321C9-D366-967F-AE46-1F595D56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7BF2-EB77-EDD3-E825-F95AEFE4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BDF4C7-091B-A7A8-E695-462C2736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62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E0EA0-EB6B-5B84-E6ED-79D05811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B54E0D-3741-9769-FFB9-ADB000A3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2DE97-56D2-1790-0A1D-14758E07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281D9F-4CCE-B63B-9D5D-CB4F4913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0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4E426C-EF7A-8524-3449-B963F043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531D86-6194-CF4C-665C-C7663AF82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2A459-207A-5ADD-A2CF-F490BF6F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59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5E166-7D1C-8114-6F3D-46A52EC8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57241-A49B-D0E8-4C65-D3EB12C0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B60977-0D88-EDFF-6CB6-3A372ED1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E0E9F2-ED51-5EC9-994A-A4D9A327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4C2B49-37F0-AA78-5694-0EF7901D6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ABA95-2ECF-ABE3-A291-00246DE3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9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C4822-D23D-0F64-5CE8-9AB73E68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E990CD-67B6-579B-8BDE-1EFFABDD7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E28E21-4FA5-F933-C28B-54C278F70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1BFC46-72B6-CAEB-C3F9-FF6DE3DC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90187-F9F9-F7AC-BC9E-59BC80037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F1B77-320B-B0AE-8E42-22DFF2FD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3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F44409-F899-51F4-DD32-5552EBE8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B4CDA0-EC99-CFA1-191E-7D5F334EC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780E7-2979-3B3D-CB76-8E71A14B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290B2-AD07-41FE-B444-C226A763518B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63A3B5-200E-D66F-D331-4294B93A6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8E408-84F3-5F31-4C7C-7A87914D5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4C538-D3A1-4217-BB59-21325C5B11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6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1qtICc5XPi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1D07C-3BA2-488C-8E34-27873430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9672B-CBB9-949D-481D-9DD2D7B8F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게임소개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클래스 구조도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쉐이더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구현한 이모저모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보석 위치를 알려주는 </a:t>
            </a:r>
            <a:r>
              <a:rPr lang="en-US" altLang="ko-KR" dirty="0"/>
              <a:t>UI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계단충돌체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길 찾기 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실행영상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24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606CA-DBD0-8F30-E0D4-2613FDDF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보석 위치 알려주는 </a:t>
            </a:r>
            <a:r>
              <a:rPr lang="en-US" altLang="ko-KR" dirty="0"/>
              <a:t>UI </a:t>
            </a:r>
            <a:r>
              <a:rPr lang="ko-KR" altLang="en-US" dirty="0"/>
              <a:t>오브젝트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2598E-AE3C-D9B4-25EB-47F93D9A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1" y="2203312"/>
            <a:ext cx="4817165" cy="2741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6C811C-AA7C-CA51-8728-07AEBCFD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39" y="2203312"/>
            <a:ext cx="5628861" cy="2741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EBC844-1771-5FD4-ED49-8C0D3BB6FC3E}"/>
              </a:ext>
            </a:extLst>
          </p:cNvPr>
          <p:cNvSpPr txBox="1"/>
          <p:nvPr/>
        </p:nvSpPr>
        <p:spPr>
          <a:xfrm>
            <a:off x="5724939" y="5241235"/>
            <a:ext cx="371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보석을 응시하고 있지 </a:t>
            </a:r>
            <a:r>
              <a:rPr lang="ko-KR" altLang="en-US" dirty="0" err="1"/>
              <a:t>않을때는</a:t>
            </a:r>
            <a:endParaRPr lang="en-US" altLang="ko-KR" dirty="0"/>
          </a:p>
          <a:p>
            <a:r>
              <a:rPr lang="ko-KR" altLang="en-US" dirty="0"/>
              <a:t>위에 화살표가 나타나지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796AF-7CFF-B95B-D597-9BD5B6B998AF}"/>
              </a:ext>
            </a:extLst>
          </p:cNvPr>
          <p:cNvSpPr txBox="1"/>
          <p:nvPr/>
        </p:nvSpPr>
        <p:spPr>
          <a:xfrm>
            <a:off x="752061" y="5241235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지정위치에서 보석을 응시하고 </a:t>
            </a:r>
            <a:r>
              <a:rPr lang="ko-KR" altLang="en-US" dirty="0" err="1"/>
              <a:t>있을때는</a:t>
            </a:r>
            <a:endParaRPr lang="en-US" altLang="ko-KR" dirty="0"/>
          </a:p>
          <a:p>
            <a:r>
              <a:rPr lang="ko-KR" altLang="en-US" dirty="0"/>
              <a:t>위에 화살표가 나타납니다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A0933-1347-C595-55AF-F7C90CA31DA1}"/>
              </a:ext>
            </a:extLst>
          </p:cNvPr>
          <p:cNvSpPr txBox="1"/>
          <p:nvPr/>
        </p:nvSpPr>
        <p:spPr>
          <a:xfrm>
            <a:off x="599661" y="177330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기능 요약</a:t>
            </a:r>
            <a:r>
              <a:rPr lang="en-US" altLang="ko-KR" b="1" dirty="0"/>
              <a:t>: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031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8EEBE-8A66-2DF4-9D37-224E2152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보석 위치 알려주는 </a:t>
            </a:r>
            <a:r>
              <a:rPr lang="en-US" altLang="ko-KR" dirty="0"/>
              <a:t>UI </a:t>
            </a:r>
            <a:r>
              <a:rPr lang="ko-KR" altLang="en-US" dirty="0"/>
              <a:t>오브젝트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B226CE1-0FAE-15DF-6F08-2DCF71DFE6D2}"/>
              </a:ext>
            </a:extLst>
          </p:cNvPr>
          <p:cNvSpPr/>
          <p:nvPr/>
        </p:nvSpPr>
        <p:spPr>
          <a:xfrm>
            <a:off x="983974" y="1779104"/>
            <a:ext cx="2117035" cy="11827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updateGem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A7A0D7-1619-AA76-E4D0-6CFF5CD5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57" y="1690688"/>
            <a:ext cx="5330810" cy="4133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6741B-E2F4-F662-E55C-DF4C93E318F4}"/>
              </a:ext>
            </a:extLst>
          </p:cNvPr>
          <p:cNvSpPr txBox="1"/>
          <p:nvPr/>
        </p:nvSpPr>
        <p:spPr>
          <a:xfrm>
            <a:off x="983974" y="5823827"/>
            <a:ext cx="990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updateGem</a:t>
            </a:r>
            <a:r>
              <a:rPr lang="ko-KR" altLang="en-US" dirty="0"/>
              <a:t>에서 보석이 보이는 위치에 플레이어가 </a:t>
            </a:r>
            <a:r>
              <a:rPr lang="ko-KR" altLang="en-US" dirty="0" err="1"/>
              <a:t>있을경우</a:t>
            </a:r>
            <a:r>
              <a:rPr lang="ko-KR" altLang="en-US" dirty="0"/>
              <a:t> 화살표를 출력하라는 </a:t>
            </a:r>
            <a:r>
              <a:rPr lang="en-US" altLang="ko-KR" dirty="0" err="1"/>
              <a:t>shouldUI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en-US" altLang="ko-KR" dirty="0"/>
              <a:t>True</a:t>
            </a:r>
            <a:r>
              <a:rPr lang="ko-KR" altLang="en-US" dirty="0"/>
              <a:t>로 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C08319A-56B3-7B79-766F-6E44731BD726}"/>
              </a:ext>
            </a:extLst>
          </p:cNvPr>
          <p:cNvSpPr/>
          <p:nvPr/>
        </p:nvSpPr>
        <p:spPr>
          <a:xfrm>
            <a:off x="983973" y="3369897"/>
            <a:ext cx="2117035" cy="11827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isLookObject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008C8E0-0EB2-970A-FCA6-94417A8C3FC1}"/>
              </a:ext>
            </a:extLst>
          </p:cNvPr>
          <p:cNvSpPr/>
          <p:nvPr/>
        </p:nvSpPr>
        <p:spPr>
          <a:xfrm>
            <a:off x="377687" y="1540565"/>
            <a:ext cx="460513" cy="37072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3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7A2C-24F6-FB06-8506-D38EF24F0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1AFAA-7A00-C5F5-01CD-163997FB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보석 위치 알려주는 </a:t>
            </a:r>
            <a:r>
              <a:rPr lang="en-US" altLang="ko-KR" dirty="0"/>
              <a:t>UI </a:t>
            </a:r>
            <a:r>
              <a:rPr lang="ko-KR" altLang="en-US" dirty="0"/>
              <a:t>오브젝트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0DAE531-DF10-C7EB-0FCE-6CEEAC5E002E}"/>
              </a:ext>
            </a:extLst>
          </p:cNvPr>
          <p:cNvSpPr/>
          <p:nvPr/>
        </p:nvSpPr>
        <p:spPr>
          <a:xfrm>
            <a:off x="983974" y="1779104"/>
            <a:ext cx="2117035" cy="11827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updateGem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0F6A1D-0BE4-160D-6547-7E412C06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56" y="1690688"/>
            <a:ext cx="5350566" cy="412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BD47D-D92C-BD5E-C849-606F42847C2E}"/>
              </a:ext>
            </a:extLst>
          </p:cNvPr>
          <p:cNvSpPr txBox="1"/>
          <p:nvPr/>
        </p:nvSpPr>
        <p:spPr>
          <a:xfrm>
            <a:off x="983974" y="5823827"/>
            <a:ext cx="8169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카메라가 바라보는 방향과 카메라</a:t>
            </a:r>
            <a:r>
              <a:rPr lang="en-US" altLang="ko-KR" dirty="0"/>
              <a:t>-&gt;</a:t>
            </a:r>
            <a:r>
              <a:rPr lang="ko-KR" altLang="en-US" dirty="0"/>
              <a:t>물체 방향의 </a:t>
            </a:r>
            <a:r>
              <a:rPr lang="ko-KR" altLang="en-US" dirty="0" err="1"/>
              <a:t>내적값이</a:t>
            </a:r>
            <a:r>
              <a:rPr lang="ko-KR" altLang="en-US" dirty="0"/>
              <a:t> </a:t>
            </a:r>
            <a:r>
              <a:rPr lang="ko-KR" altLang="en-US" dirty="0" err="1"/>
              <a:t>양수인경우에</a:t>
            </a:r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shouldUI</a:t>
            </a:r>
            <a:r>
              <a:rPr lang="ko-KR" altLang="en-US" dirty="0"/>
              <a:t>값을 </a:t>
            </a:r>
            <a:r>
              <a:rPr lang="en-US" altLang="ko-KR" dirty="0"/>
              <a:t>true</a:t>
            </a:r>
            <a:r>
              <a:rPr lang="ko-KR" altLang="en-US" dirty="0"/>
              <a:t>로 세팅해주었습니다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9CB642C-4B01-54B5-5FB8-0F2B6203A94D}"/>
              </a:ext>
            </a:extLst>
          </p:cNvPr>
          <p:cNvSpPr/>
          <p:nvPr/>
        </p:nvSpPr>
        <p:spPr>
          <a:xfrm>
            <a:off x="983973" y="3369897"/>
            <a:ext cx="2117035" cy="118275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isLookObject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CCF74DB-69D6-E4F9-CAF7-BDF51D4B125F}"/>
              </a:ext>
            </a:extLst>
          </p:cNvPr>
          <p:cNvSpPr/>
          <p:nvPr/>
        </p:nvSpPr>
        <p:spPr>
          <a:xfrm>
            <a:off x="377687" y="1540565"/>
            <a:ext cx="460513" cy="37072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1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826DE-550B-B8D5-0CFB-FFCBEFB0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계단 </a:t>
            </a:r>
            <a:r>
              <a:rPr lang="ko-KR" altLang="en-US" dirty="0" err="1"/>
              <a:t>충돌체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0B328C-8FA6-C003-2ECB-F93F4165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556" y="2732465"/>
            <a:ext cx="7199243" cy="3861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플레이어가 계단을 </a:t>
            </a:r>
            <a:r>
              <a:rPr lang="ko-KR" altLang="en-US" sz="1800" dirty="0" err="1"/>
              <a:t>지날때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충돌체</a:t>
            </a:r>
            <a:r>
              <a:rPr lang="ko-KR" altLang="en-US" sz="1800" dirty="0"/>
              <a:t> 검사를 통해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boundingbox</a:t>
            </a:r>
            <a:r>
              <a:rPr lang="en-US" altLang="ko-KR" sz="1800" dirty="0"/>
              <a:t> </a:t>
            </a:r>
            <a:r>
              <a:rPr lang="ko-KR" altLang="en-US" sz="1800" dirty="0"/>
              <a:t>위에 있게 됩니다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/>
              <a:t>기존 </a:t>
            </a:r>
            <a:r>
              <a:rPr lang="en-US" altLang="ko-KR" sz="1800" dirty="0" err="1"/>
              <a:t>boundingbox</a:t>
            </a:r>
            <a:r>
              <a:rPr lang="ko-KR" altLang="en-US" sz="1800" dirty="0"/>
              <a:t>를 사용하면 왼쪽 그림과 같이 충돌 경계가 설정되어 자연스러운 계단 오르는 연출이 </a:t>
            </a:r>
            <a:r>
              <a:rPr lang="ko-KR" altLang="en-US" sz="1800" dirty="0" err="1"/>
              <a:t>되지않습니다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40689C-6C3D-5D52-C58C-FA53888F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5" y="2210294"/>
            <a:ext cx="3634801" cy="336555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07BF8BC7-BD25-8ABD-84E9-D928EFE86C59}"/>
              </a:ext>
            </a:extLst>
          </p:cNvPr>
          <p:cNvSpPr/>
          <p:nvPr/>
        </p:nvSpPr>
        <p:spPr>
          <a:xfrm rot="20207950">
            <a:off x="561882" y="5074089"/>
            <a:ext cx="805069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A47EE26-FBD7-DDAC-DA90-E06115C5E6FC}"/>
              </a:ext>
            </a:extLst>
          </p:cNvPr>
          <p:cNvSpPr/>
          <p:nvPr/>
        </p:nvSpPr>
        <p:spPr>
          <a:xfrm rot="20253568">
            <a:off x="1075191" y="2733666"/>
            <a:ext cx="2270111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7752FAC8-808D-1530-2FA4-6E7C7670AC8E}"/>
              </a:ext>
            </a:extLst>
          </p:cNvPr>
          <p:cNvSpPr/>
          <p:nvPr/>
        </p:nvSpPr>
        <p:spPr>
          <a:xfrm rot="20501591">
            <a:off x="1022557" y="3440914"/>
            <a:ext cx="487017" cy="161095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1DC0FA-3533-2A7A-ADF2-0904F555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72" b="100000" l="937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44818" y="2115852"/>
            <a:ext cx="606245" cy="678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058AAE-FAA7-8300-EC04-691C3AA747CC}"/>
              </a:ext>
            </a:extLst>
          </p:cNvPr>
          <p:cNvSpPr txBox="1"/>
          <p:nvPr/>
        </p:nvSpPr>
        <p:spPr>
          <a:xfrm>
            <a:off x="4154556" y="2162447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373184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7CEC4-9046-58AC-AF04-D91CAF49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계단 </a:t>
            </a:r>
            <a:r>
              <a:rPr lang="ko-KR" altLang="en-US" dirty="0" err="1"/>
              <a:t>충돌체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D06D2-2DE8-0ECF-8B3E-4B1BC950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006" y="2162167"/>
            <a:ext cx="5767547" cy="4659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Y</a:t>
            </a:r>
            <a:r>
              <a:rPr lang="ko-KR" altLang="en-US" sz="1800" dirty="0"/>
              <a:t>축 </a:t>
            </a:r>
            <a:r>
              <a:rPr lang="ko-KR" altLang="en-US" sz="1800" dirty="0" err="1"/>
              <a:t>노멀값이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가깝고</a:t>
            </a:r>
            <a:r>
              <a:rPr lang="en-US" altLang="ko-KR" sz="1800" dirty="0"/>
              <a:t> </a:t>
            </a:r>
            <a:r>
              <a:rPr lang="en-US" altLang="ko-KR" sz="1800" dirty="0" err="1"/>
              <a:t>x,z</a:t>
            </a:r>
            <a:r>
              <a:rPr lang="ko-KR" altLang="en-US" sz="1800" dirty="0"/>
              <a:t>축 </a:t>
            </a:r>
            <a:r>
              <a:rPr lang="ko-KR" altLang="en-US" sz="1800" dirty="0" err="1"/>
              <a:t>노멀값은</a:t>
            </a:r>
            <a:r>
              <a:rPr lang="ko-KR" altLang="en-US" sz="1800" dirty="0"/>
              <a:t> </a:t>
            </a:r>
            <a:r>
              <a:rPr lang="en-US" altLang="ko-KR" sz="1800" dirty="0"/>
              <a:t>0</a:t>
            </a:r>
            <a:r>
              <a:rPr lang="ko-KR" altLang="en-US" sz="1800" dirty="0"/>
              <a:t>에 가까운 면들만 추출해서 경계상자를 만들어 주었습니다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110E5-3D11-FF98-8F7A-6481B42C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54" y="1690688"/>
            <a:ext cx="4286848" cy="422016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F6E7E4-503F-4AE5-3519-80695A729793}"/>
              </a:ext>
            </a:extLst>
          </p:cNvPr>
          <p:cNvSpPr/>
          <p:nvPr/>
        </p:nvSpPr>
        <p:spPr>
          <a:xfrm rot="20207950">
            <a:off x="591168" y="5309535"/>
            <a:ext cx="805069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87B3E20-041B-2C3E-8A65-E128594EC604}"/>
              </a:ext>
            </a:extLst>
          </p:cNvPr>
          <p:cNvSpPr/>
          <p:nvPr/>
        </p:nvSpPr>
        <p:spPr>
          <a:xfrm rot="20207950">
            <a:off x="1341152" y="4634098"/>
            <a:ext cx="459938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92F004-E5A6-F2BE-C01A-AD75042A9EB9}"/>
              </a:ext>
            </a:extLst>
          </p:cNvPr>
          <p:cNvSpPr/>
          <p:nvPr/>
        </p:nvSpPr>
        <p:spPr>
          <a:xfrm rot="20207950">
            <a:off x="1763261" y="3994614"/>
            <a:ext cx="538929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7E48DAD-02C7-334D-11EB-E150131F18FB}"/>
              </a:ext>
            </a:extLst>
          </p:cNvPr>
          <p:cNvSpPr/>
          <p:nvPr/>
        </p:nvSpPr>
        <p:spPr>
          <a:xfrm rot="20207950">
            <a:off x="2391566" y="3407250"/>
            <a:ext cx="419660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544149D-BF48-FF47-AA9D-E419C41DDB36}"/>
              </a:ext>
            </a:extLst>
          </p:cNvPr>
          <p:cNvSpPr/>
          <p:nvPr/>
        </p:nvSpPr>
        <p:spPr>
          <a:xfrm rot="20207950">
            <a:off x="2856062" y="2872324"/>
            <a:ext cx="394519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BE25F7B-2C26-2125-937A-74CACD1B6327}"/>
              </a:ext>
            </a:extLst>
          </p:cNvPr>
          <p:cNvSpPr/>
          <p:nvPr/>
        </p:nvSpPr>
        <p:spPr>
          <a:xfrm rot="20207950">
            <a:off x="3265751" y="2079680"/>
            <a:ext cx="1597930" cy="40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92F4D7D3-386B-6D93-E4B3-B384FEF2AC37}"/>
              </a:ext>
            </a:extLst>
          </p:cNvPr>
          <p:cNvSpPr/>
          <p:nvPr/>
        </p:nvSpPr>
        <p:spPr>
          <a:xfrm rot="20501591">
            <a:off x="1287149" y="5007091"/>
            <a:ext cx="313611" cy="4688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E9510B0F-BA4C-62A1-0EF2-ADD3F4301294}"/>
              </a:ext>
            </a:extLst>
          </p:cNvPr>
          <p:cNvSpPr/>
          <p:nvPr/>
        </p:nvSpPr>
        <p:spPr>
          <a:xfrm rot="20501591">
            <a:off x="1582818" y="4279533"/>
            <a:ext cx="313611" cy="4688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2ADFB744-2472-0A15-0828-AB66BE2D0299}"/>
              </a:ext>
            </a:extLst>
          </p:cNvPr>
          <p:cNvSpPr/>
          <p:nvPr/>
        </p:nvSpPr>
        <p:spPr>
          <a:xfrm rot="20501591">
            <a:off x="2096194" y="3600184"/>
            <a:ext cx="313611" cy="4688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0830F1E9-4BCB-6059-C1C5-26D0CF1F52D1}"/>
              </a:ext>
            </a:extLst>
          </p:cNvPr>
          <p:cNvSpPr/>
          <p:nvPr/>
        </p:nvSpPr>
        <p:spPr>
          <a:xfrm rot="20501591">
            <a:off x="2607625" y="3095790"/>
            <a:ext cx="313611" cy="4688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D1183E7-54FD-E006-5F9A-8BA7EB83046B}"/>
              </a:ext>
            </a:extLst>
          </p:cNvPr>
          <p:cNvSpPr/>
          <p:nvPr/>
        </p:nvSpPr>
        <p:spPr>
          <a:xfrm rot="20501591">
            <a:off x="3093287" y="2510054"/>
            <a:ext cx="313611" cy="46880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D6BAD2-8DA6-3142-EE10-EC3F2FD62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72" b="100000" l="937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88068" y="1646334"/>
            <a:ext cx="606245" cy="678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85528D-503A-0453-F81E-3F9B9611D9BF}"/>
              </a:ext>
            </a:extLst>
          </p:cNvPr>
          <p:cNvSpPr txBox="1"/>
          <p:nvPr/>
        </p:nvSpPr>
        <p:spPr>
          <a:xfrm>
            <a:off x="4896738" y="169105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해결방안</a:t>
            </a:r>
          </a:p>
        </p:txBody>
      </p:sp>
    </p:spTree>
    <p:extLst>
      <p:ext uri="{BB962C8B-B14F-4D97-AF65-F5344CB8AC3E}">
        <p14:creationId xmlns:p14="http://schemas.microsoft.com/office/powerpoint/2010/main" val="117625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ABDC1-2846-97A8-399A-C86161FF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계단 </a:t>
            </a:r>
            <a:r>
              <a:rPr lang="ko-KR" altLang="en-US" dirty="0" err="1"/>
              <a:t>충돌체</a:t>
            </a:r>
            <a:r>
              <a:rPr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06B61-7031-7EA7-1CE6-CCAB62B5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696" y="1412703"/>
            <a:ext cx="4446104" cy="4764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함수 </a:t>
            </a:r>
            <a:r>
              <a:rPr lang="en-US" altLang="ko-KR" sz="1800" dirty="0" err="1"/>
              <a:t>stairYVertex</a:t>
            </a:r>
            <a:r>
              <a:rPr lang="en-US" altLang="ko-KR" sz="1800" dirty="0"/>
              <a:t>()</a:t>
            </a:r>
            <a:r>
              <a:rPr lang="ko-KR" altLang="en-US" sz="1800" dirty="0"/>
              <a:t>를 사용해 </a:t>
            </a:r>
            <a:r>
              <a:rPr lang="ko-KR" altLang="en-US" sz="1800" dirty="0" err="1"/>
              <a:t>설정값</a:t>
            </a:r>
            <a:r>
              <a:rPr lang="en-US" altLang="ko-KR" sz="1800" dirty="0"/>
              <a:t>(Diff)</a:t>
            </a:r>
            <a:r>
              <a:rPr lang="ko-KR" altLang="en-US" sz="1800" dirty="0"/>
              <a:t>보다 </a:t>
            </a:r>
            <a:r>
              <a:rPr lang="ko-KR" altLang="en-US" sz="1800" dirty="0" err="1"/>
              <a:t>노멀값</a:t>
            </a:r>
            <a:r>
              <a:rPr lang="en-US" altLang="ko-KR" sz="1800" dirty="0"/>
              <a:t>(</a:t>
            </a:r>
            <a:r>
              <a:rPr lang="en-US" altLang="ko-KR" sz="1800" dirty="0" err="1"/>
              <a:t>vn</a:t>
            </a:r>
            <a:r>
              <a:rPr lang="en-US" altLang="ko-KR" sz="1800" dirty="0"/>
              <a:t>)</a:t>
            </a:r>
            <a:r>
              <a:rPr lang="ko-KR" altLang="en-US" sz="1800" dirty="0"/>
              <a:t>의 </a:t>
            </a:r>
            <a:r>
              <a:rPr lang="en-US" altLang="ko-KR" sz="1800" dirty="0"/>
              <a:t>x</a:t>
            </a:r>
            <a:r>
              <a:rPr lang="ko-KR" altLang="en-US" sz="1800" dirty="0"/>
              <a:t>와 </a:t>
            </a:r>
            <a:r>
              <a:rPr lang="en-US" altLang="ko-KR" sz="1800" dirty="0"/>
              <a:t>z</a:t>
            </a:r>
            <a:r>
              <a:rPr lang="ko-KR" altLang="en-US" sz="1800" dirty="0"/>
              <a:t>값은 </a:t>
            </a:r>
            <a:r>
              <a:rPr lang="ko-KR" altLang="en-US" sz="1800" dirty="0" err="1"/>
              <a:t>설정값</a:t>
            </a:r>
            <a:r>
              <a:rPr lang="ko-KR" altLang="en-US" sz="1800" dirty="0"/>
              <a:t> 아래</a:t>
            </a:r>
            <a:r>
              <a:rPr lang="en-US" altLang="ko-KR" sz="1800" dirty="0"/>
              <a:t>(0</a:t>
            </a:r>
            <a:r>
              <a:rPr lang="ko-KR" altLang="en-US" sz="1800" dirty="0"/>
              <a:t>에 가까운 경우</a:t>
            </a:r>
            <a:r>
              <a:rPr lang="en-US" altLang="ko-KR" sz="1800" dirty="0"/>
              <a:t>) y</a:t>
            </a:r>
            <a:r>
              <a:rPr lang="ko-KR" altLang="en-US" sz="1800" dirty="0"/>
              <a:t>값은 </a:t>
            </a:r>
            <a:r>
              <a:rPr lang="en-US" altLang="ko-KR" sz="1800" dirty="0"/>
              <a:t>1</a:t>
            </a:r>
            <a:r>
              <a:rPr lang="ko-KR" altLang="en-US" sz="1800" dirty="0"/>
              <a:t>에 가까운 면</a:t>
            </a:r>
            <a:r>
              <a:rPr lang="en-US" altLang="ko-KR" sz="1800" dirty="0"/>
              <a:t>(</a:t>
            </a:r>
            <a:r>
              <a:rPr lang="ko-KR" altLang="en-US" sz="1800" dirty="0"/>
              <a:t>즉 </a:t>
            </a:r>
            <a:r>
              <a:rPr lang="en-US" altLang="ko-KR" sz="1800" dirty="0"/>
              <a:t>y</a:t>
            </a:r>
            <a:r>
              <a:rPr lang="ko-KR" altLang="en-US" sz="1800" dirty="0"/>
              <a:t>축에 거의 평행한 면</a:t>
            </a:r>
            <a:r>
              <a:rPr lang="en-US" altLang="ko-KR" sz="1800" dirty="0"/>
              <a:t>)</a:t>
            </a:r>
            <a:r>
              <a:rPr lang="ko-KR" altLang="en-US" sz="1800" dirty="0"/>
              <a:t>의 정점을 </a:t>
            </a:r>
            <a:r>
              <a:rPr lang="en-US" altLang="ko-KR" sz="1800" dirty="0" err="1"/>
              <a:t>face_vertex_coords</a:t>
            </a:r>
            <a:r>
              <a:rPr lang="ko-KR" altLang="en-US" sz="1800" dirty="0"/>
              <a:t>벡터에 저장하고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calculateSlope</a:t>
            </a:r>
            <a:r>
              <a:rPr lang="en-US" altLang="ko-KR" sz="1800" dirty="0"/>
              <a:t>()</a:t>
            </a:r>
            <a:r>
              <a:rPr lang="ko-KR" altLang="en-US" sz="1800" dirty="0"/>
              <a:t>함수를 통해 벡터에서 해당 면의 </a:t>
            </a:r>
            <a:r>
              <a:rPr lang="en-US" altLang="ko-KR" sz="1800" dirty="0" err="1"/>
              <a:t>x,z</a:t>
            </a:r>
            <a:r>
              <a:rPr lang="ko-KR" altLang="en-US" sz="1800" dirty="0"/>
              <a:t>값의 최대 최소값을 </a:t>
            </a:r>
            <a:r>
              <a:rPr lang="en-US" altLang="ko-KR" sz="1800" dirty="0"/>
              <a:t>y </a:t>
            </a:r>
            <a:r>
              <a:rPr lang="ko-KR" altLang="en-US" sz="1800" dirty="0"/>
              <a:t>값은 </a:t>
            </a:r>
            <a:r>
              <a:rPr lang="ko-KR" altLang="en-US" sz="1800" dirty="0" err="1"/>
              <a:t>면위의</a:t>
            </a:r>
            <a:r>
              <a:rPr lang="ko-KR" altLang="en-US" sz="1800" dirty="0"/>
              <a:t> 임의의 점</a:t>
            </a:r>
            <a:r>
              <a:rPr lang="en-US" altLang="ko-KR" sz="1800" dirty="0"/>
              <a:t>(</a:t>
            </a:r>
            <a:r>
              <a:rPr lang="ko-KR" altLang="en-US" sz="1800" dirty="0"/>
              <a:t>중요하지 않다</a:t>
            </a:r>
            <a:r>
              <a:rPr lang="en-US" altLang="ko-KR" sz="1800" dirty="0"/>
              <a:t>)</a:t>
            </a:r>
            <a:r>
              <a:rPr lang="ko-KR" altLang="en-US" sz="1800" dirty="0"/>
              <a:t>으로 </a:t>
            </a:r>
            <a:r>
              <a:rPr lang="en-US" altLang="ko-KR" sz="1800" dirty="0" err="1"/>
              <a:t>MinMax</a:t>
            </a:r>
            <a:r>
              <a:rPr lang="en-US" altLang="ko-KR" sz="1800" dirty="0"/>
              <a:t> </a:t>
            </a:r>
            <a:r>
              <a:rPr lang="ko-KR" altLang="en-US" sz="1800" dirty="0"/>
              <a:t>구조체 값으로 설정하였습니다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err="1"/>
              <a:t>calculateCamYpos</a:t>
            </a:r>
            <a:r>
              <a:rPr lang="en-US" altLang="ko-KR" sz="1800" dirty="0"/>
              <a:t>()</a:t>
            </a:r>
            <a:r>
              <a:rPr lang="ko-KR" altLang="en-US" sz="1800" dirty="0"/>
              <a:t>에서는 플레이어가 계단의 </a:t>
            </a:r>
            <a:r>
              <a:rPr lang="ko-KR" altLang="en-US" sz="1800" dirty="0" err="1"/>
              <a:t>면위의</a:t>
            </a:r>
            <a:r>
              <a:rPr lang="ko-KR" altLang="en-US" sz="1800" dirty="0"/>
              <a:t> </a:t>
            </a:r>
            <a:r>
              <a:rPr lang="en-US" altLang="ko-KR" sz="1800" dirty="0" err="1"/>
              <a:t>x,z</a:t>
            </a:r>
            <a:r>
              <a:rPr lang="ko-KR" altLang="en-US" sz="1800" dirty="0"/>
              <a:t>값 범위에 있을 경우 플레이어의 위치를 </a:t>
            </a:r>
            <a:r>
              <a:rPr lang="ko-KR" altLang="en-US" sz="1800" dirty="0" err="1"/>
              <a:t>면위의</a:t>
            </a:r>
            <a:r>
              <a:rPr lang="ko-KR" altLang="en-US" sz="1800" dirty="0"/>
              <a:t> </a:t>
            </a:r>
            <a:r>
              <a:rPr lang="en-US" altLang="ko-KR" sz="1800" dirty="0"/>
              <a:t>y</a:t>
            </a:r>
            <a:r>
              <a:rPr lang="ko-KR" altLang="en-US" sz="1800" dirty="0" err="1"/>
              <a:t>좌표값</a:t>
            </a:r>
            <a:r>
              <a:rPr lang="en-US" altLang="ko-KR" sz="1800" dirty="0"/>
              <a:t>+2</a:t>
            </a:r>
            <a:r>
              <a:rPr lang="ko-KR" altLang="en-US" sz="1800" dirty="0"/>
              <a:t>로 설정해주었습니다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3920C8-9EA3-3619-9E89-4509D68D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68" y="1412703"/>
            <a:ext cx="5391902" cy="12955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52E15E-7288-1BEB-E52E-6FC11964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68" y="2805734"/>
            <a:ext cx="5391902" cy="1900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F0BB2E-EFEF-C4BC-AEE3-2414AE7A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68" y="4828892"/>
            <a:ext cx="5391902" cy="202910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F04B292-D01D-DD44-08FC-599F86E70588}"/>
              </a:ext>
            </a:extLst>
          </p:cNvPr>
          <p:cNvSpPr/>
          <p:nvPr/>
        </p:nvSpPr>
        <p:spPr>
          <a:xfrm flipH="1">
            <a:off x="6356075" y="3437024"/>
            <a:ext cx="367748" cy="3578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FB49D94-75A7-2D12-C7D5-35B95CE24E3F}"/>
              </a:ext>
            </a:extLst>
          </p:cNvPr>
          <p:cNvSpPr/>
          <p:nvPr/>
        </p:nvSpPr>
        <p:spPr>
          <a:xfrm flipH="1">
            <a:off x="6356075" y="1881588"/>
            <a:ext cx="367748" cy="3578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01526EE-8AE7-9C88-DE3B-EC01A7302862}"/>
              </a:ext>
            </a:extLst>
          </p:cNvPr>
          <p:cNvSpPr/>
          <p:nvPr/>
        </p:nvSpPr>
        <p:spPr>
          <a:xfrm flipH="1">
            <a:off x="6356075" y="5485637"/>
            <a:ext cx="367748" cy="3578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45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06981-48E0-8ED8-16A2-3FFDCDAF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길찾기</a:t>
            </a:r>
            <a:r>
              <a:rPr lang="ko-KR" altLang="en-US" dirty="0"/>
              <a:t>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E278C-46B4-1448-6F01-286B6FC57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866" y="1873980"/>
            <a:ext cx="5964134" cy="4351338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빨간점은</a:t>
            </a:r>
            <a:r>
              <a:rPr lang="ko-KR" altLang="en-US" dirty="0"/>
              <a:t> 분기점을 의미하며</a:t>
            </a:r>
            <a:endParaRPr lang="en-US" altLang="ko-KR" dirty="0"/>
          </a:p>
          <a:p>
            <a:r>
              <a:rPr lang="ko-KR" altLang="en-US" dirty="0"/>
              <a:t>몬스터가 분기점에 도달 시 다음 분기점까지 갈 길을 선택합니다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연결리스트를 활용하여 몬스터가 길의 분기점마다 방향을 설정 할 수 있도록 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009CD-A1E7-B7D9-29C7-F2F01A01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7" y="1825625"/>
            <a:ext cx="5974352" cy="4698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249A5-61D1-DEF8-DCA4-5FE1E0E32B1D}"/>
              </a:ext>
            </a:extLst>
          </p:cNvPr>
          <p:cNvSpPr txBox="1"/>
          <p:nvPr/>
        </p:nvSpPr>
        <p:spPr>
          <a:xfrm>
            <a:off x="466926" y="469619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C2623A-C35D-9BF6-73CC-8BE689530749}"/>
              </a:ext>
            </a:extLst>
          </p:cNvPr>
          <p:cNvSpPr/>
          <p:nvPr/>
        </p:nvSpPr>
        <p:spPr>
          <a:xfrm>
            <a:off x="791675" y="211807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2CE412F-9B3B-E63F-3F3F-E8FA243AD257}"/>
              </a:ext>
            </a:extLst>
          </p:cNvPr>
          <p:cNvSpPr/>
          <p:nvPr/>
        </p:nvSpPr>
        <p:spPr>
          <a:xfrm>
            <a:off x="3061110" y="2163832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E00E0F0-579B-4277-7542-885B7CD57FEA}"/>
              </a:ext>
            </a:extLst>
          </p:cNvPr>
          <p:cNvSpPr/>
          <p:nvPr/>
        </p:nvSpPr>
        <p:spPr>
          <a:xfrm>
            <a:off x="3729367" y="2163832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288C02-6154-6511-2D72-413CAE9979F9}"/>
              </a:ext>
            </a:extLst>
          </p:cNvPr>
          <p:cNvSpPr/>
          <p:nvPr/>
        </p:nvSpPr>
        <p:spPr>
          <a:xfrm>
            <a:off x="3087474" y="3475694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7E1A04A-151C-5E57-6071-812ADF016F3A}"/>
              </a:ext>
            </a:extLst>
          </p:cNvPr>
          <p:cNvSpPr/>
          <p:nvPr/>
        </p:nvSpPr>
        <p:spPr>
          <a:xfrm>
            <a:off x="791675" y="3306729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D7A7FA-EB88-1B48-C8BF-8E0AF033B929}"/>
              </a:ext>
            </a:extLst>
          </p:cNvPr>
          <p:cNvSpPr/>
          <p:nvPr/>
        </p:nvSpPr>
        <p:spPr>
          <a:xfrm>
            <a:off x="2564153" y="3306729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E1041F1-F418-14A5-18DC-8E4808C801AB}"/>
              </a:ext>
            </a:extLst>
          </p:cNvPr>
          <p:cNvSpPr/>
          <p:nvPr/>
        </p:nvSpPr>
        <p:spPr>
          <a:xfrm>
            <a:off x="791675" y="4402000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A9BEF3-2B39-1B78-F40B-704DF4CB6500}"/>
              </a:ext>
            </a:extLst>
          </p:cNvPr>
          <p:cNvSpPr/>
          <p:nvPr/>
        </p:nvSpPr>
        <p:spPr>
          <a:xfrm>
            <a:off x="1947928" y="4393097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43E939-7125-D6EB-5AB3-1DBAAE007ECC}"/>
              </a:ext>
            </a:extLst>
          </p:cNvPr>
          <p:cNvSpPr/>
          <p:nvPr/>
        </p:nvSpPr>
        <p:spPr>
          <a:xfrm>
            <a:off x="1947928" y="387697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4228B19-1950-9CDC-F1DB-D90E14BF9FBC}"/>
              </a:ext>
            </a:extLst>
          </p:cNvPr>
          <p:cNvSpPr/>
          <p:nvPr/>
        </p:nvSpPr>
        <p:spPr>
          <a:xfrm>
            <a:off x="2564153" y="387697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42DF11-132E-C897-6860-40440A0E3C5A}"/>
              </a:ext>
            </a:extLst>
          </p:cNvPr>
          <p:cNvSpPr/>
          <p:nvPr/>
        </p:nvSpPr>
        <p:spPr>
          <a:xfrm>
            <a:off x="2564153" y="4953899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DE723A1-CEB1-5381-9476-62B0AF6EC240}"/>
              </a:ext>
            </a:extLst>
          </p:cNvPr>
          <p:cNvSpPr/>
          <p:nvPr/>
        </p:nvSpPr>
        <p:spPr>
          <a:xfrm>
            <a:off x="3729367" y="329389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055095-EE88-6720-B4A8-31AEC1F62A33}"/>
              </a:ext>
            </a:extLst>
          </p:cNvPr>
          <p:cNvSpPr/>
          <p:nvPr/>
        </p:nvSpPr>
        <p:spPr>
          <a:xfrm>
            <a:off x="4214049" y="272767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A45F12B-1B04-BC2B-16E1-EB9BF624EE0B}"/>
              </a:ext>
            </a:extLst>
          </p:cNvPr>
          <p:cNvSpPr/>
          <p:nvPr/>
        </p:nvSpPr>
        <p:spPr>
          <a:xfrm>
            <a:off x="4214049" y="2179776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335EE5E-EDA2-3680-6BDD-C6829DEB752F}"/>
              </a:ext>
            </a:extLst>
          </p:cNvPr>
          <p:cNvSpPr/>
          <p:nvPr/>
        </p:nvSpPr>
        <p:spPr>
          <a:xfrm>
            <a:off x="5506136" y="272767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67A0F5-8D18-A1D0-F9AE-01911D312272}"/>
              </a:ext>
            </a:extLst>
          </p:cNvPr>
          <p:cNvSpPr/>
          <p:nvPr/>
        </p:nvSpPr>
        <p:spPr>
          <a:xfrm>
            <a:off x="5455320" y="329389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EA55403-AF23-9D44-E879-75EF0DEE0E79}"/>
              </a:ext>
            </a:extLst>
          </p:cNvPr>
          <p:cNvSpPr/>
          <p:nvPr/>
        </p:nvSpPr>
        <p:spPr>
          <a:xfrm>
            <a:off x="4740823" y="3868068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CA6D31-B9F1-DFD7-43C5-CABAD8B3470E}"/>
              </a:ext>
            </a:extLst>
          </p:cNvPr>
          <p:cNvSpPr/>
          <p:nvPr/>
        </p:nvSpPr>
        <p:spPr>
          <a:xfrm>
            <a:off x="5491624" y="3832329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EAAE95B-EA42-CAB9-97D1-3419B7E3096A}"/>
              </a:ext>
            </a:extLst>
          </p:cNvPr>
          <p:cNvSpPr/>
          <p:nvPr/>
        </p:nvSpPr>
        <p:spPr>
          <a:xfrm>
            <a:off x="3666278" y="4991792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EF4D3C8-1295-0687-B43B-C37F992E50DD}"/>
              </a:ext>
            </a:extLst>
          </p:cNvPr>
          <p:cNvSpPr/>
          <p:nvPr/>
        </p:nvSpPr>
        <p:spPr>
          <a:xfrm>
            <a:off x="5517988" y="4991792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F41995-2A4B-AF4E-9383-C069C05E407C}"/>
              </a:ext>
            </a:extLst>
          </p:cNvPr>
          <p:cNvSpPr/>
          <p:nvPr/>
        </p:nvSpPr>
        <p:spPr>
          <a:xfrm>
            <a:off x="1993474" y="4953898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C973293-4DEC-7276-D3A1-FD12E38FECE4}"/>
              </a:ext>
            </a:extLst>
          </p:cNvPr>
          <p:cNvSpPr/>
          <p:nvPr/>
        </p:nvSpPr>
        <p:spPr>
          <a:xfrm>
            <a:off x="838200" y="4957004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203C504-9F25-E906-F25D-208E8942B443}"/>
              </a:ext>
            </a:extLst>
          </p:cNvPr>
          <p:cNvSpPr/>
          <p:nvPr/>
        </p:nvSpPr>
        <p:spPr>
          <a:xfrm>
            <a:off x="791675" y="5514251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42F1D60-88F4-9E82-A958-B913CAB2F3A5}"/>
              </a:ext>
            </a:extLst>
          </p:cNvPr>
          <p:cNvSpPr/>
          <p:nvPr/>
        </p:nvSpPr>
        <p:spPr>
          <a:xfrm>
            <a:off x="2040696" y="5514250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9390E5-828C-F018-3EC5-69F6D15A7E45}"/>
              </a:ext>
            </a:extLst>
          </p:cNvPr>
          <p:cNvSpPr/>
          <p:nvPr/>
        </p:nvSpPr>
        <p:spPr>
          <a:xfrm>
            <a:off x="3666278" y="5581478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159A146-07BE-2179-A76C-685F987432CE}"/>
              </a:ext>
            </a:extLst>
          </p:cNvPr>
          <p:cNvSpPr/>
          <p:nvPr/>
        </p:nvSpPr>
        <p:spPr>
          <a:xfrm>
            <a:off x="5491624" y="5578579"/>
            <a:ext cx="178906" cy="16896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CB022B-9D21-F64D-BEBC-3409A50536DD}"/>
              </a:ext>
            </a:extLst>
          </p:cNvPr>
          <p:cNvSpPr txBox="1"/>
          <p:nvPr/>
        </p:nvSpPr>
        <p:spPr>
          <a:xfrm>
            <a:off x="2739462" y="185605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-1,40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84123B-A053-F210-A006-9EBA81EA18C3}"/>
              </a:ext>
            </a:extLst>
          </p:cNvPr>
          <p:cNvSpPr txBox="1"/>
          <p:nvPr/>
        </p:nvSpPr>
        <p:spPr>
          <a:xfrm>
            <a:off x="3537354" y="187398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5,40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1EA3C3-46D2-98CC-76C7-96F2CE17EBEE}"/>
              </a:ext>
            </a:extLst>
          </p:cNvPr>
          <p:cNvSpPr txBox="1"/>
          <p:nvPr/>
        </p:nvSpPr>
        <p:spPr>
          <a:xfrm>
            <a:off x="533116" y="299908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-27,27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FB8AFC-BBBC-143D-37E2-5E27A9DAF1F3}"/>
              </a:ext>
            </a:extLst>
          </p:cNvPr>
          <p:cNvSpPr txBox="1"/>
          <p:nvPr/>
        </p:nvSpPr>
        <p:spPr>
          <a:xfrm>
            <a:off x="490472" y="4094223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-27,14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B3B6DF-62F2-5516-98FA-DE2ECEF4EB62}"/>
              </a:ext>
            </a:extLst>
          </p:cNvPr>
          <p:cNvSpPr txBox="1"/>
          <p:nvPr/>
        </p:nvSpPr>
        <p:spPr>
          <a:xfrm>
            <a:off x="506754" y="520580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89418-61E0-6892-8544-6DE332EEC903}"/>
              </a:ext>
            </a:extLst>
          </p:cNvPr>
          <p:cNvSpPr txBox="1"/>
          <p:nvPr/>
        </p:nvSpPr>
        <p:spPr>
          <a:xfrm>
            <a:off x="490188" y="1902442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7EB737-9DBF-436C-CD2E-CA0564EC3B59}"/>
              </a:ext>
            </a:extLst>
          </p:cNvPr>
          <p:cNvSpPr txBox="1"/>
          <p:nvPr/>
        </p:nvSpPr>
        <p:spPr>
          <a:xfrm>
            <a:off x="1734915" y="5197116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-14,0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571FFA-091C-172A-F9F6-7265783D7B6C}"/>
              </a:ext>
            </a:extLst>
          </p:cNvPr>
          <p:cNvSpPr txBox="1"/>
          <p:nvPr/>
        </p:nvSpPr>
        <p:spPr>
          <a:xfrm>
            <a:off x="2259820" y="3018707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-27,27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198C2F-70BB-8F92-0A69-6C2A52926037}"/>
              </a:ext>
            </a:extLst>
          </p:cNvPr>
          <p:cNvSpPr txBox="1"/>
          <p:nvPr/>
        </p:nvSpPr>
        <p:spPr>
          <a:xfrm>
            <a:off x="1644246" y="3569194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-14,19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CF77F-9E30-9EF6-BB8B-07B627E1CFCB}"/>
              </a:ext>
            </a:extLst>
          </p:cNvPr>
          <p:cNvSpPr txBox="1"/>
          <p:nvPr/>
        </p:nvSpPr>
        <p:spPr>
          <a:xfrm>
            <a:off x="1634379" y="412999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-14,14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C56FCD-535D-5BF9-9CA5-E4F8FEABC977}"/>
              </a:ext>
            </a:extLst>
          </p:cNvPr>
          <p:cNvSpPr txBox="1"/>
          <p:nvPr/>
        </p:nvSpPr>
        <p:spPr>
          <a:xfrm>
            <a:off x="2268339" y="3588886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-8,19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6375C9-B8EB-80EB-F91F-F0BCBBCF6045}"/>
              </a:ext>
            </a:extLst>
          </p:cNvPr>
          <p:cNvSpPr txBox="1"/>
          <p:nvPr/>
        </p:nvSpPr>
        <p:spPr>
          <a:xfrm>
            <a:off x="2268339" y="4608909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-8,7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852FE-906F-81D9-9E45-1F05FD401E34}"/>
              </a:ext>
            </a:extLst>
          </p:cNvPr>
          <p:cNvSpPr txBox="1"/>
          <p:nvPr/>
        </p:nvSpPr>
        <p:spPr>
          <a:xfrm>
            <a:off x="3954798" y="185605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12,40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64E3D9-0287-33E6-E0EA-1BB445CC1F59}"/>
              </a:ext>
            </a:extLst>
          </p:cNvPr>
          <p:cNvSpPr txBox="1"/>
          <p:nvPr/>
        </p:nvSpPr>
        <p:spPr>
          <a:xfrm>
            <a:off x="2828915" y="3168050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-1,27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B62E31-B424-5B53-2466-F54989798FEF}"/>
              </a:ext>
            </a:extLst>
          </p:cNvPr>
          <p:cNvSpPr txBox="1"/>
          <p:nvPr/>
        </p:nvSpPr>
        <p:spPr>
          <a:xfrm>
            <a:off x="3508373" y="297813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5,25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9058E1-ED65-1DAB-2103-594C0CFB0248}"/>
              </a:ext>
            </a:extLst>
          </p:cNvPr>
          <p:cNvSpPr txBox="1"/>
          <p:nvPr/>
        </p:nvSpPr>
        <p:spPr>
          <a:xfrm>
            <a:off x="3948314" y="242059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12,12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B59FAC-1A61-8CB0-249D-1DC73A2763D0}"/>
              </a:ext>
            </a:extLst>
          </p:cNvPr>
          <p:cNvSpPr txBox="1"/>
          <p:nvPr/>
        </p:nvSpPr>
        <p:spPr>
          <a:xfrm>
            <a:off x="3407719" y="46961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5,7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561A37-3DD7-DF28-11CA-199ECFF006A7}"/>
              </a:ext>
            </a:extLst>
          </p:cNvPr>
          <p:cNvSpPr txBox="1"/>
          <p:nvPr/>
        </p:nvSpPr>
        <p:spPr>
          <a:xfrm>
            <a:off x="5286214" y="239523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26,32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A05415-DA44-AB69-5EE7-110B717B0633}"/>
              </a:ext>
            </a:extLst>
          </p:cNvPr>
          <p:cNvSpPr txBox="1"/>
          <p:nvPr/>
        </p:nvSpPr>
        <p:spPr>
          <a:xfrm>
            <a:off x="5247577" y="299908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26,25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9873CC-F861-9639-EEA8-547AE0CBFDE2}"/>
              </a:ext>
            </a:extLst>
          </p:cNvPr>
          <p:cNvSpPr txBox="1"/>
          <p:nvPr/>
        </p:nvSpPr>
        <p:spPr>
          <a:xfrm>
            <a:off x="4424469" y="354349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18,19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84F517-ECFD-83F4-9FE0-1D4599C7FF42}"/>
              </a:ext>
            </a:extLst>
          </p:cNvPr>
          <p:cNvSpPr txBox="1"/>
          <p:nvPr/>
        </p:nvSpPr>
        <p:spPr>
          <a:xfrm>
            <a:off x="5196761" y="357684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26,19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C38041-F3C0-E353-7E5D-B201595E8854}"/>
              </a:ext>
            </a:extLst>
          </p:cNvPr>
          <p:cNvSpPr txBox="1"/>
          <p:nvPr/>
        </p:nvSpPr>
        <p:spPr>
          <a:xfrm>
            <a:off x="3371488" y="527080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5,0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5889D1-BBAD-B175-9A57-73C603C086AB}"/>
              </a:ext>
            </a:extLst>
          </p:cNvPr>
          <p:cNvSpPr txBox="1"/>
          <p:nvPr/>
        </p:nvSpPr>
        <p:spPr>
          <a:xfrm>
            <a:off x="5259429" y="464612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26,7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627E92-3BFC-70D8-3597-012E01C93D98}"/>
              </a:ext>
            </a:extLst>
          </p:cNvPr>
          <p:cNvSpPr txBox="1"/>
          <p:nvPr/>
        </p:nvSpPr>
        <p:spPr>
          <a:xfrm>
            <a:off x="5246528" y="524997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26,0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940D22-E612-B15D-A0AD-03151728FCD1}"/>
              </a:ext>
            </a:extLst>
          </p:cNvPr>
          <p:cNvSpPr txBox="1"/>
          <p:nvPr/>
        </p:nvSpPr>
        <p:spPr>
          <a:xfrm>
            <a:off x="1685222" y="466248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-14,7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2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3D83A1-6DD9-55E7-A0BC-2383943924B9}"/>
              </a:ext>
            </a:extLst>
          </p:cNvPr>
          <p:cNvSpPr/>
          <p:nvPr/>
        </p:nvSpPr>
        <p:spPr>
          <a:xfrm>
            <a:off x="450243" y="73470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6A6A6C1-119E-2E1D-3F2C-300DE1D53D37}"/>
              </a:ext>
            </a:extLst>
          </p:cNvPr>
          <p:cNvSpPr/>
          <p:nvPr/>
        </p:nvSpPr>
        <p:spPr>
          <a:xfrm>
            <a:off x="1285128" y="78698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BEE0F7-805A-2E54-FBA6-C7C2A65D7E33}"/>
              </a:ext>
            </a:extLst>
          </p:cNvPr>
          <p:cNvSpPr/>
          <p:nvPr/>
        </p:nvSpPr>
        <p:spPr>
          <a:xfrm>
            <a:off x="1682694" y="73470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7CB3EC1-17C5-DD13-424F-7E49B400EE1F}"/>
              </a:ext>
            </a:extLst>
          </p:cNvPr>
          <p:cNvSpPr/>
          <p:nvPr/>
        </p:nvSpPr>
        <p:spPr>
          <a:xfrm>
            <a:off x="2517579" y="78698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03D1D6-9E71-0F6A-079B-6CD9D676820E}"/>
              </a:ext>
            </a:extLst>
          </p:cNvPr>
          <p:cNvSpPr/>
          <p:nvPr/>
        </p:nvSpPr>
        <p:spPr>
          <a:xfrm>
            <a:off x="450243" y="108588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1396A6-368D-8819-9C9B-FBF09E5857C8}"/>
              </a:ext>
            </a:extLst>
          </p:cNvPr>
          <p:cNvSpPr/>
          <p:nvPr/>
        </p:nvSpPr>
        <p:spPr>
          <a:xfrm>
            <a:off x="1285128" y="113816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AF3002-51C1-9997-FD73-BCCD86787B65}"/>
              </a:ext>
            </a:extLst>
          </p:cNvPr>
          <p:cNvSpPr/>
          <p:nvPr/>
        </p:nvSpPr>
        <p:spPr>
          <a:xfrm>
            <a:off x="1682694" y="108588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7F831AA-5ED3-9E32-27F9-B3DDC528EFE8}"/>
              </a:ext>
            </a:extLst>
          </p:cNvPr>
          <p:cNvSpPr/>
          <p:nvPr/>
        </p:nvSpPr>
        <p:spPr>
          <a:xfrm>
            <a:off x="2517579" y="113816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27B131-63C9-F5E4-2E9A-39A13818E48A}"/>
              </a:ext>
            </a:extLst>
          </p:cNvPr>
          <p:cNvSpPr/>
          <p:nvPr/>
        </p:nvSpPr>
        <p:spPr>
          <a:xfrm>
            <a:off x="450243" y="143706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93B9CEB-73E8-C948-798E-DF7FB5BF0941}"/>
              </a:ext>
            </a:extLst>
          </p:cNvPr>
          <p:cNvSpPr/>
          <p:nvPr/>
        </p:nvSpPr>
        <p:spPr>
          <a:xfrm>
            <a:off x="1285128" y="148934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57CEE-A97C-21EE-392A-F1D1BCEA75F1}"/>
              </a:ext>
            </a:extLst>
          </p:cNvPr>
          <p:cNvSpPr/>
          <p:nvPr/>
        </p:nvSpPr>
        <p:spPr>
          <a:xfrm>
            <a:off x="1682694" y="143706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12520D2-9B7C-DE65-99E0-CA39D624AB13}"/>
              </a:ext>
            </a:extLst>
          </p:cNvPr>
          <p:cNvSpPr/>
          <p:nvPr/>
        </p:nvSpPr>
        <p:spPr>
          <a:xfrm>
            <a:off x="2517579" y="148934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45AFD4-8B34-D466-7CF2-054DE573D7B3}"/>
              </a:ext>
            </a:extLst>
          </p:cNvPr>
          <p:cNvSpPr/>
          <p:nvPr/>
        </p:nvSpPr>
        <p:spPr>
          <a:xfrm>
            <a:off x="450243" y="178824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C3718D-1068-2D7E-9917-FFC0C596F8B7}"/>
              </a:ext>
            </a:extLst>
          </p:cNvPr>
          <p:cNvSpPr/>
          <p:nvPr/>
        </p:nvSpPr>
        <p:spPr>
          <a:xfrm>
            <a:off x="1285128" y="184053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8D81D9-F554-4FDD-84CE-53DA1FBB2D0B}"/>
              </a:ext>
            </a:extLst>
          </p:cNvPr>
          <p:cNvSpPr/>
          <p:nvPr/>
        </p:nvSpPr>
        <p:spPr>
          <a:xfrm>
            <a:off x="1682694" y="178824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BEC35ED-99DD-094D-5B45-555E6F3C89C2}"/>
              </a:ext>
            </a:extLst>
          </p:cNvPr>
          <p:cNvSpPr/>
          <p:nvPr/>
        </p:nvSpPr>
        <p:spPr>
          <a:xfrm>
            <a:off x="2517579" y="184053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311CFF-1F17-162A-F411-7EAD0AE47A46}"/>
              </a:ext>
            </a:extLst>
          </p:cNvPr>
          <p:cNvSpPr/>
          <p:nvPr/>
        </p:nvSpPr>
        <p:spPr>
          <a:xfrm>
            <a:off x="450243" y="213942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7820DA0-A9A3-ED59-05B4-CFCA99815C1F}"/>
              </a:ext>
            </a:extLst>
          </p:cNvPr>
          <p:cNvSpPr/>
          <p:nvPr/>
        </p:nvSpPr>
        <p:spPr>
          <a:xfrm>
            <a:off x="1285128" y="219171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6F846B-36FE-9D72-89E6-03591752E841}"/>
              </a:ext>
            </a:extLst>
          </p:cNvPr>
          <p:cNvSpPr/>
          <p:nvPr/>
        </p:nvSpPr>
        <p:spPr>
          <a:xfrm>
            <a:off x="1682694" y="213942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E1B2AC8-5BA8-D0F9-ABFC-154EDEB100FE}"/>
              </a:ext>
            </a:extLst>
          </p:cNvPr>
          <p:cNvSpPr/>
          <p:nvPr/>
        </p:nvSpPr>
        <p:spPr>
          <a:xfrm>
            <a:off x="2517579" y="219171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15EC77-FFBC-EC3A-B434-07B0556FF362}"/>
              </a:ext>
            </a:extLst>
          </p:cNvPr>
          <p:cNvSpPr/>
          <p:nvPr/>
        </p:nvSpPr>
        <p:spPr>
          <a:xfrm>
            <a:off x="450243" y="249061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3E39452-10B8-B1CC-93F2-15C67F42C274}"/>
              </a:ext>
            </a:extLst>
          </p:cNvPr>
          <p:cNvSpPr/>
          <p:nvPr/>
        </p:nvSpPr>
        <p:spPr>
          <a:xfrm>
            <a:off x="1285128" y="254289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2FE811-796B-4855-AB5D-553F94A432CE}"/>
              </a:ext>
            </a:extLst>
          </p:cNvPr>
          <p:cNvSpPr/>
          <p:nvPr/>
        </p:nvSpPr>
        <p:spPr>
          <a:xfrm>
            <a:off x="1682694" y="249061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60405AD-F8F8-78EC-C9EA-88DDB6C863E6}"/>
              </a:ext>
            </a:extLst>
          </p:cNvPr>
          <p:cNvSpPr/>
          <p:nvPr/>
        </p:nvSpPr>
        <p:spPr>
          <a:xfrm>
            <a:off x="2517579" y="254289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B74BF0-30D2-63BB-8F34-3C48993E435F}"/>
              </a:ext>
            </a:extLst>
          </p:cNvPr>
          <p:cNvSpPr/>
          <p:nvPr/>
        </p:nvSpPr>
        <p:spPr>
          <a:xfrm>
            <a:off x="450243" y="28417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99B9CD3-C64B-72C2-B008-3AB7C90AEAC5}"/>
              </a:ext>
            </a:extLst>
          </p:cNvPr>
          <p:cNvSpPr/>
          <p:nvPr/>
        </p:nvSpPr>
        <p:spPr>
          <a:xfrm>
            <a:off x="1285128" y="289407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40CD77-0569-9008-ED41-ABD3B290D5E8}"/>
              </a:ext>
            </a:extLst>
          </p:cNvPr>
          <p:cNvSpPr/>
          <p:nvPr/>
        </p:nvSpPr>
        <p:spPr>
          <a:xfrm>
            <a:off x="1682694" y="28417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F3D6374-98CF-F0BB-DB69-E412273E4102}"/>
              </a:ext>
            </a:extLst>
          </p:cNvPr>
          <p:cNvSpPr/>
          <p:nvPr/>
        </p:nvSpPr>
        <p:spPr>
          <a:xfrm>
            <a:off x="2517579" y="289407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E3C917-F5CF-336E-5547-A1213A435515}"/>
              </a:ext>
            </a:extLst>
          </p:cNvPr>
          <p:cNvSpPr/>
          <p:nvPr/>
        </p:nvSpPr>
        <p:spPr>
          <a:xfrm>
            <a:off x="450243" y="31929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1310B3C-7BBE-A5ED-EF21-388F21DB6E90}"/>
              </a:ext>
            </a:extLst>
          </p:cNvPr>
          <p:cNvSpPr/>
          <p:nvPr/>
        </p:nvSpPr>
        <p:spPr>
          <a:xfrm>
            <a:off x="1285128" y="324525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2E809B-8EF9-FCBE-106E-6DEB44316371}"/>
              </a:ext>
            </a:extLst>
          </p:cNvPr>
          <p:cNvSpPr/>
          <p:nvPr/>
        </p:nvSpPr>
        <p:spPr>
          <a:xfrm>
            <a:off x="1682694" y="31929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5,25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5DD31EA-7DEC-0F7C-B805-7446EB622DD8}"/>
              </a:ext>
            </a:extLst>
          </p:cNvPr>
          <p:cNvSpPr/>
          <p:nvPr/>
        </p:nvSpPr>
        <p:spPr>
          <a:xfrm>
            <a:off x="2517579" y="324525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6DDC80-230C-DB1A-6A02-72E5872D8878}"/>
              </a:ext>
            </a:extLst>
          </p:cNvPr>
          <p:cNvSpPr/>
          <p:nvPr/>
        </p:nvSpPr>
        <p:spPr>
          <a:xfrm>
            <a:off x="450243" y="351374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F2ABF89-89F9-9638-0F6D-9489A34E306D}"/>
              </a:ext>
            </a:extLst>
          </p:cNvPr>
          <p:cNvSpPr/>
          <p:nvPr/>
        </p:nvSpPr>
        <p:spPr>
          <a:xfrm>
            <a:off x="1285128" y="356603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45C62E-D0D8-C799-7F5B-CCD845505461}"/>
              </a:ext>
            </a:extLst>
          </p:cNvPr>
          <p:cNvSpPr/>
          <p:nvPr/>
        </p:nvSpPr>
        <p:spPr>
          <a:xfrm>
            <a:off x="1682694" y="351374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AFE786F8-3D76-57E8-C550-6039B5DB5C6E}"/>
              </a:ext>
            </a:extLst>
          </p:cNvPr>
          <p:cNvSpPr/>
          <p:nvPr/>
        </p:nvSpPr>
        <p:spPr>
          <a:xfrm>
            <a:off x="2517579" y="356603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79E6401-FE1D-B4BA-889F-68C9BD4F2AD2}"/>
              </a:ext>
            </a:extLst>
          </p:cNvPr>
          <p:cNvSpPr/>
          <p:nvPr/>
        </p:nvSpPr>
        <p:spPr>
          <a:xfrm>
            <a:off x="450243" y="386493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CD44531C-5250-8576-98A8-18592981ECDB}"/>
              </a:ext>
            </a:extLst>
          </p:cNvPr>
          <p:cNvSpPr/>
          <p:nvPr/>
        </p:nvSpPr>
        <p:spPr>
          <a:xfrm>
            <a:off x="1285128" y="391721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95D2D79-7B11-C28C-146D-4AB6F1889F73}"/>
              </a:ext>
            </a:extLst>
          </p:cNvPr>
          <p:cNvSpPr/>
          <p:nvPr/>
        </p:nvSpPr>
        <p:spPr>
          <a:xfrm>
            <a:off x="1682694" y="386493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28BD25F8-4A7B-8944-7CCC-660D4EFCAF2A}"/>
              </a:ext>
            </a:extLst>
          </p:cNvPr>
          <p:cNvSpPr/>
          <p:nvPr/>
        </p:nvSpPr>
        <p:spPr>
          <a:xfrm>
            <a:off x="2517579" y="391721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EF547B-0EAA-C72E-8011-A46E5197600B}"/>
              </a:ext>
            </a:extLst>
          </p:cNvPr>
          <p:cNvSpPr/>
          <p:nvPr/>
        </p:nvSpPr>
        <p:spPr>
          <a:xfrm>
            <a:off x="450243" y="444471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B29EFA8-6ACC-0843-0C32-4574E599B1AC}"/>
              </a:ext>
            </a:extLst>
          </p:cNvPr>
          <p:cNvSpPr/>
          <p:nvPr/>
        </p:nvSpPr>
        <p:spPr>
          <a:xfrm>
            <a:off x="1285128" y="449699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B7FF9E-E6F1-F7B0-E221-23FEC54D9344}"/>
              </a:ext>
            </a:extLst>
          </p:cNvPr>
          <p:cNvSpPr/>
          <p:nvPr/>
        </p:nvSpPr>
        <p:spPr>
          <a:xfrm>
            <a:off x="1682694" y="444471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4E9F574-BE60-B4B6-F8F6-B4D6AC36302D}"/>
              </a:ext>
            </a:extLst>
          </p:cNvPr>
          <p:cNvSpPr/>
          <p:nvPr/>
        </p:nvSpPr>
        <p:spPr>
          <a:xfrm>
            <a:off x="2517579" y="449699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EA88B5-03F4-67BB-9AE5-0AB8E214A720}"/>
              </a:ext>
            </a:extLst>
          </p:cNvPr>
          <p:cNvSpPr/>
          <p:nvPr/>
        </p:nvSpPr>
        <p:spPr>
          <a:xfrm>
            <a:off x="450243" y="47958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82D0D00-0C67-390E-5297-FE32D3ED2848}"/>
              </a:ext>
            </a:extLst>
          </p:cNvPr>
          <p:cNvSpPr/>
          <p:nvPr/>
        </p:nvSpPr>
        <p:spPr>
          <a:xfrm>
            <a:off x="1285128" y="484817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B9501AE-CD61-40CA-2639-F4C5915E0841}"/>
              </a:ext>
            </a:extLst>
          </p:cNvPr>
          <p:cNvSpPr/>
          <p:nvPr/>
        </p:nvSpPr>
        <p:spPr>
          <a:xfrm>
            <a:off x="1682694" y="47958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5DBEE9DC-DE0C-8556-F01D-9789DE66A773}"/>
              </a:ext>
            </a:extLst>
          </p:cNvPr>
          <p:cNvSpPr/>
          <p:nvPr/>
        </p:nvSpPr>
        <p:spPr>
          <a:xfrm>
            <a:off x="2517579" y="484817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9F8FDF-29DC-A7D8-AD5C-9E7E75ABB2DE}"/>
              </a:ext>
            </a:extLst>
          </p:cNvPr>
          <p:cNvSpPr/>
          <p:nvPr/>
        </p:nvSpPr>
        <p:spPr>
          <a:xfrm>
            <a:off x="450243" y="51470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0CBC5730-1304-C1C3-10D9-624430CDE0E8}"/>
              </a:ext>
            </a:extLst>
          </p:cNvPr>
          <p:cNvSpPr/>
          <p:nvPr/>
        </p:nvSpPr>
        <p:spPr>
          <a:xfrm>
            <a:off x="1285128" y="519935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CF53BF5-FC38-D7B8-F641-A54C0385BDC7}"/>
              </a:ext>
            </a:extLst>
          </p:cNvPr>
          <p:cNvSpPr/>
          <p:nvPr/>
        </p:nvSpPr>
        <p:spPr>
          <a:xfrm>
            <a:off x="1682694" y="51470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E424AC6D-01BC-B187-8852-E26EA082A80C}"/>
              </a:ext>
            </a:extLst>
          </p:cNvPr>
          <p:cNvSpPr/>
          <p:nvPr/>
        </p:nvSpPr>
        <p:spPr>
          <a:xfrm>
            <a:off x="2517579" y="519935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01EE81-AC99-9658-1C4E-B3FCD848346A}"/>
              </a:ext>
            </a:extLst>
          </p:cNvPr>
          <p:cNvSpPr/>
          <p:nvPr/>
        </p:nvSpPr>
        <p:spPr>
          <a:xfrm>
            <a:off x="450243" y="549825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FFA95D-00DB-7A26-2B8A-186C564F9E75}"/>
              </a:ext>
            </a:extLst>
          </p:cNvPr>
          <p:cNvSpPr/>
          <p:nvPr/>
        </p:nvSpPr>
        <p:spPr>
          <a:xfrm>
            <a:off x="1285128" y="555054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0DFF3DA-A46E-16E9-F1D6-99B07859F945}"/>
              </a:ext>
            </a:extLst>
          </p:cNvPr>
          <p:cNvSpPr/>
          <p:nvPr/>
        </p:nvSpPr>
        <p:spPr>
          <a:xfrm>
            <a:off x="1682694" y="549825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2B36FD43-1A84-2AF3-42C4-CADC08BB35FD}"/>
              </a:ext>
            </a:extLst>
          </p:cNvPr>
          <p:cNvSpPr/>
          <p:nvPr/>
        </p:nvSpPr>
        <p:spPr>
          <a:xfrm>
            <a:off x="2517579" y="555054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DA78D4-4D7B-9250-35A6-CC6B17114663}"/>
              </a:ext>
            </a:extLst>
          </p:cNvPr>
          <p:cNvSpPr/>
          <p:nvPr/>
        </p:nvSpPr>
        <p:spPr>
          <a:xfrm>
            <a:off x="450243" y="584943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42A59F3-2330-DAC8-F18A-CCB9D08A3843}"/>
              </a:ext>
            </a:extLst>
          </p:cNvPr>
          <p:cNvSpPr/>
          <p:nvPr/>
        </p:nvSpPr>
        <p:spPr>
          <a:xfrm>
            <a:off x="1285128" y="590172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0299F4B-686A-31A8-A065-C9A3E619ED00}"/>
              </a:ext>
            </a:extLst>
          </p:cNvPr>
          <p:cNvSpPr/>
          <p:nvPr/>
        </p:nvSpPr>
        <p:spPr>
          <a:xfrm>
            <a:off x="1682694" y="584943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045BA7D1-53B7-C8D9-6001-A290C4033271}"/>
              </a:ext>
            </a:extLst>
          </p:cNvPr>
          <p:cNvSpPr/>
          <p:nvPr/>
        </p:nvSpPr>
        <p:spPr>
          <a:xfrm>
            <a:off x="2517579" y="590172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58BD5F7-9A02-EE04-9E72-96A4ADF1ED23}"/>
              </a:ext>
            </a:extLst>
          </p:cNvPr>
          <p:cNvSpPr/>
          <p:nvPr/>
        </p:nvSpPr>
        <p:spPr>
          <a:xfrm>
            <a:off x="450243" y="620062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F81C0D23-7BCA-F4B0-BB28-DB6083E0922C}"/>
              </a:ext>
            </a:extLst>
          </p:cNvPr>
          <p:cNvSpPr/>
          <p:nvPr/>
        </p:nvSpPr>
        <p:spPr>
          <a:xfrm>
            <a:off x="1285128" y="625290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3486D50-D043-3D20-49A7-9F232CE6AB8C}"/>
              </a:ext>
            </a:extLst>
          </p:cNvPr>
          <p:cNvSpPr/>
          <p:nvPr/>
        </p:nvSpPr>
        <p:spPr>
          <a:xfrm>
            <a:off x="1682694" y="620062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FC9EE3F-BE82-E79F-6D31-FEACFD4FCFD5}"/>
              </a:ext>
            </a:extLst>
          </p:cNvPr>
          <p:cNvSpPr/>
          <p:nvPr/>
        </p:nvSpPr>
        <p:spPr>
          <a:xfrm>
            <a:off x="2517579" y="625290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C3F474-6F85-DB63-235D-11D518D29483}"/>
              </a:ext>
            </a:extLst>
          </p:cNvPr>
          <p:cNvSpPr/>
          <p:nvPr/>
        </p:nvSpPr>
        <p:spPr>
          <a:xfrm>
            <a:off x="2973457" y="108588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998467A2-D1B3-5FA3-A805-EF1D597C750D}"/>
              </a:ext>
            </a:extLst>
          </p:cNvPr>
          <p:cNvSpPr/>
          <p:nvPr/>
        </p:nvSpPr>
        <p:spPr>
          <a:xfrm>
            <a:off x="3808342" y="113816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CF1F808-4F55-61EF-8A0D-56587745C9BA}"/>
              </a:ext>
            </a:extLst>
          </p:cNvPr>
          <p:cNvSpPr/>
          <p:nvPr/>
        </p:nvSpPr>
        <p:spPr>
          <a:xfrm>
            <a:off x="4205908" y="108588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18,19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E4D70F7-46C7-325B-4D03-912107B35C1A}"/>
              </a:ext>
            </a:extLst>
          </p:cNvPr>
          <p:cNvSpPr/>
          <p:nvPr/>
        </p:nvSpPr>
        <p:spPr>
          <a:xfrm>
            <a:off x="2973457" y="143706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66C2DAC-0932-49BF-A55C-7B9F2BBCA68B}"/>
              </a:ext>
            </a:extLst>
          </p:cNvPr>
          <p:cNvSpPr/>
          <p:nvPr/>
        </p:nvSpPr>
        <p:spPr>
          <a:xfrm>
            <a:off x="3808342" y="148934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55027E-2D27-409F-F8D1-AAADD2D7484B}"/>
              </a:ext>
            </a:extLst>
          </p:cNvPr>
          <p:cNvSpPr/>
          <p:nvPr/>
        </p:nvSpPr>
        <p:spPr>
          <a:xfrm>
            <a:off x="4205908" y="143706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6241E3-4562-48D9-C713-7C524EEA231B}"/>
              </a:ext>
            </a:extLst>
          </p:cNvPr>
          <p:cNvSpPr/>
          <p:nvPr/>
        </p:nvSpPr>
        <p:spPr>
          <a:xfrm>
            <a:off x="2973457" y="180118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12,32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0FEED6-B217-724D-A2CA-B426A975C43C}"/>
              </a:ext>
            </a:extLst>
          </p:cNvPr>
          <p:cNvSpPr/>
          <p:nvPr/>
        </p:nvSpPr>
        <p:spPr>
          <a:xfrm>
            <a:off x="2973457" y="215236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264904-EECC-5BCB-B26C-3D0B72F197CB}"/>
              </a:ext>
            </a:extLst>
          </p:cNvPr>
          <p:cNvSpPr/>
          <p:nvPr/>
        </p:nvSpPr>
        <p:spPr>
          <a:xfrm>
            <a:off x="2973457" y="2490610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403174C-DC68-8C47-DDCA-7325D9B2E078}"/>
              </a:ext>
            </a:extLst>
          </p:cNvPr>
          <p:cNvSpPr/>
          <p:nvPr/>
        </p:nvSpPr>
        <p:spPr>
          <a:xfrm>
            <a:off x="2973457" y="2841792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6B7BCBE-E59B-3A10-4E92-DB7697089384}"/>
              </a:ext>
            </a:extLst>
          </p:cNvPr>
          <p:cNvSpPr/>
          <p:nvPr/>
        </p:nvSpPr>
        <p:spPr>
          <a:xfrm>
            <a:off x="2973457" y="3192974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12,40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7F1DF8C3-87F3-C6CA-90F4-D300AD94569E}"/>
              </a:ext>
            </a:extLst>
          </p:cNvPr>
          <p:cNvSpPr/>
          <p:nvPr/>
        </p:nvSpPr>
        <p:spPr>
          <a:xfrm>
            <a:off x="3808342" y="324525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3AC1EBF-9812-95F8-1812-4021380E2800}"/>
              </a:ext>
            </a:extLst>
          </p:cNvPr>
          <p:cNvSpPr/>
          <p:nvPr/>
        </p:nvSpPr>
        <p:spPr>
          <a:xfrm>
            <a:off x="4205908" y="3192974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34C6D04-396B-7EBA-990D-508656C4CF72}"/>
              </a:ext>
            </a:extLst>
          </p:cNvPr>
          <p:cNvSpPr/>
          <p:nvPr/>
        </p:nvSpPr>
        <p:spPr>
          <a:xfrm>
            <a:off x="2973457" y="3513749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687DCBAE-3F2B-9D73-C893-6B2B5853532C}"/>
              </a:ext>
            </a:extLst>
          </p:cNvPr>
          <p:cNvSpPr/>
          <p:nvPr/>
        </p:nvSpPr>
        <p:spPr>
          <a:xfrm>
            <a:off x="3808342" y="3566033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52A97A-8789-3624-CBB1-41C8D44BF0F6}"/>
              </a:ext>
            </a:extLst>
          </p:cNvPr>
          <p:cNvSpPr/>
          <p:nvPr/>
        </p:nvSpPr>
        <p:spPr>
          <a:xfrm>
            <a:off x="4205907" y="3513749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4C1E3EB-2650-59F0-FD78-742219510AA9}"/>
              </a:ext>
            </a:extLst>
          </p:cNvPr>
          <p:cNvSpPr/>
          <p:nvPr/>
        </p:nvSpPr>
        <p:spPr>
          <a:xfrm>
            <a:off x="2973457" y="4444710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7DAE88D-C838-A797-002D-1E00776620D7}"/>
              </a:ext>
            </a:extLst>
          </p:cNvPr>
          <p:cNvSpPr/>
          <p:nvPr/>
        </p:nvSpPr>
        <p:spPr>
          <a:xfrm>
            <a:off x="2973457" y="47958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5616E838-943B-2F5D-6000-93991043E479}"/>
              </a:ext>
            </a:extLst>
          </p:cNvPr>
          <p:cNvSpPr/>
          <p:nvPr/>
        </p:nvSpPr>
        <p:spPr>
          <a:xfrm>
            <a:off x="3808342" y="484817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6423598-2F88-9C7F-7B9D-0D8810D439CF}"/>
              </a:ext>
            </a:extLst>
          </p:cNvPr>
          <p:cNvSpPr/>
          <p:nvPr/>
        </p:nvSpPr>
        <p:spPr>
          <a:xfrm>
            <a:off x="4205908" y="479589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BFE99C8-3977-7F1F-DC47-ADDCF93AB367}"/>
              </a:ext>
            </a:extLst>
          </p:cNvPr>
          <p:cNvSpPr/>
          <p:nvPr/>
        </p:nvSpPr>
        <p:spPr>
          <a:xfrm>
            <a:off x="2973457" y="51470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CB5E67C-C1B4-290F-E55A-CDD4B4B23098}"/>
              </a:ext>
            </a:extLst>
          </p:cNvPr>
          <p:cNvSpPr/>
          <p:nvPr/>
        </p:nvSpPr>
        <p:spPr>
          <a:xfrm>
            <a:off x="3808342" y="5199359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C76702D-B0F8-7EF8-7ED9-9CDFEA21279B}"/>
              </a:ext>
            </a:extLst>
          </p:cNvPr>
          <p:cNvSpPr/>
          <p:nvPr/>
        </p:nvSpPr>
        <p:spPr>
          <a:xfrm>
            <a:off x="4205908" y="5147075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1B210EE-8892-3115-0AEB-89B1328A0CEF}"/>
              </a:ext>
            </a:extLst>
          </p:cNvPr>
          <p:cNvSpPr/>
          <p:nvPr/>
        </p:nvSpPr>
        <p:spPr>
          <a:xfrm>
            <a:off x="2973457" y="549825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293C21C2-2BCA-1184-C0E1-612CF68CC36A}"/>
              </a:ext>
            </a:extLst>
          </p:cNvPr>
          <p:cNvSpPr/>
          <p:nvPr/>
        </p:nvSpPr>
        <p:spPr>
          <a:xfrm>
            <a:off x="3808342" y="555054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F9BFCE-72DE-6E55-D7AA-FE0D3CA43DDC}"/>
              </a:ext>
            </a:extLst>
          </p:cNvPr>
          <p:cNvSpPr/>
          <p:nvPr/>
        </p:nvSpPr>
        <p:spPr>
          <a:xfrm>
            <a:off x="4205908" y="549825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B494227-8361-4065-10F8-698C7492C562}"/>
              </a:ext>
            </a:extLst>
          </p:cNvPr>
          <p:cNvSpPr/>
          <p:nvPr/>
        </p:nvSpPr>
        <p:spPr>
          <a:xfrm>
            <a:off x="2973457" y="5849757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화살표: 오른쪽 105">
            <a:extLst>
              <a:ext uri="{FF2B5EF4-FFF2-40B4-BE49-F238E27FC236}">
                <a16:creationId xmlns:a16="http://schemas.microsoft.com/office/drawing/2014/main" id="{7EBB7C1E-ABAF-270E-A61D-8CC32401854E}"/>
              </a:ext>
            </a:extLst>
          </p:cNvPr>
          <p:cNvSpPr/>
          <p:nvPr/>
        </p:nvSpPr>
        <p:spPr>
          <a:xfrm>
            <a:off x="3808342" y="590204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61A8EC6-296A-67BF-3D29-AAEF3A64F154}"/>
              </a:ext>
            </a:extLst>
          </p:cNvPr>
          <p:cNvSpPr/>
          <p:nvPr/>
        </p:nvSpPr>
        <p:spPr>
          <a:xfrm>
            <a:off x="2973457" y="6200621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A5E23BE6-EBC3-B3EB-7A71-D8636BCF3363}"/>
              </a:ext>
            </a:extLst>
          </p:cNvPr>
          <p:cNvSpPr/>
          <p:nvPr/>
        </p:nvSpPr>
        <p:spPr>
          <a:xfrm>
            <a:off x="3808342" y="6252905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52D238A-0EA0-57AE-0CF2-E6CB3F828C9E}"/>
              </a:ext>
            </a:extLst>
          </p:cNvPr>
          <p:cNvSpPr/>
          <p:nvPr/>
        </p:nvSpPr>
        <p:spPr>
          <a:xfrm>
            <a:off x="6437246" y="861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2468F851-FA26-DAA0-D06E-D352382BA671}"/>
              </a:ext>
            </a:extLst>
          </p:cNvPr>
          <p:cNvSpPr/>
          <p:nvPr/>
        </p:nvSpPr>
        <p:spPr>
          <a:xfrm>
            <a:off x="7272132" y="914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EDED6B-05E1-5C30-C33B-9A9637672128}"/>
              </a:ext>
            </a:extLst>
          </p:cNvPr>
          <p:cNvSpPr/>
          <p:nvPr/>
        </p:nvSpPr>
        <p:spPr>
          <a:xfrm>
            <a:off x="7655119" y="861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화살표: 오른쪽 115">
            <a:extLst>
              <a:ext uri="{FF2B5EF4-FFF2-40B4-BE49-F238E27FC236}">
                <a16:creationId xmlns:a16="http://schemas.microsoft.com/office/drawing/2014/main" id="{27A3FE4A-9318-A8F6-A8D7-E0B5AC9D627D}"/>
              </a:ext>
            </a:extLst>
          </p:cNvPr>
          <p:cNvSpPr/>
          <p:nvPr/>
        </p:nvSpPr>
        <p:spPr>
          <a:xfrm>
            <a:off x="8490005" y="914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EFA0C66-29A6-AEF6-00C7-DC3BD1974358}"/>
              </a:ext>
            </a:extLst>
          </p:cNvPr>
          <p:cNvSpPr/>
          <p:nvPr/>
        </p:nvSpPr>
        <p:spPr>
          <a:xfrm>
            <a:off x="8867692" y="861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9DC51A3F-53C0-8CCF-C79C-0059BC64D0CC}"/>
              </a:ext>
            </a:extLst>
          </p:cNvPr>
          <p:cNvSpPr/>
          <p:nvPr/>
        </p:nvSpPr>
        <p:spPr>
          <a:xfrm>
            <a:off x="9702578" y="914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111925B-406F-5F04-6759-6CE4352FE408}"/>
              </a:ext>
            </a:extLst>
          </p:cNvPr>
          <p:cNvSpPr/>
          <p:nvPr/>
        </p:nvSpPr>
        <p:spPr>
          <a:xfrm>
            <a:off x="6450498" y="1172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25647A3E-7247-173D-379E-5F0670DC7D5A}"/>
              </a:ext>
            </a:extLst>
          </p:cNvPr>
          <p:cNvSpPr/>
          <p:nvPr/>
        </p:nvSpPr>
        <p:spPr>
          <a:xfrm>
            <a:off x="7285384" y="1225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8C5887B-CB0E-4174-F9EB-CB8C2A75AED8}"/>
              </a:ext>
            </a:extLst>
          </p:cNvPr>
          <p:cNvSpPr/>
          <p:nvPr/>
        </p:nvSpPr>
        <p:spPr>
          <a:xfrm>
            <a:off x="7668371" y="1172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452CDFFF-5A37-50ED-60CF-C316AC449806}"/>
              </a:ext>
            </a:extLst>
          </p:cNvPr>
          <p:cNvSpPr/>
          <p:nvPr/>
        </p:nvSpPr>
        <p:spPr>
          <a:xfrm>
            <a:off x="8503257" y="1225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271012F-374E-2867-8B46-ADAF6D72692F}"/>
              </a:ext>
            </a:extLst>
          </p:cNvPr>
          <p:cNvSpPr/>
          <p:nvPr/>
        </p:nvSpPr>
        <p:spPr>
          <a:xfrm>
            <a:off x="8880944" y="1172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4" name="화살표: 오른쪽 123">
            <a:extLst>
              <a:ext uri="{FF2B5EF4-FFF2-40B4-BE49-F238E27FC236}">
                <a16:creationId xmlns:a16="http://schemas.microsoft.com/office/drawing/2014/main" id="{77220B8D-6B5B-B14D-DF82-32BD449F04C1}"/>
              </a:ext>
            </a:extLst>
          </p:cNvPr>
          <p:cNvSpPr/>
          <p:nvPr/>
        </p:nvSpPr>
        <p:spPr>
          <a:xfrm>
            <a:off x="9715830" y="1225172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F7FD715-5B2D-60C9-BE77-25C57122537D}"/>
              </a:ext>
            </a:extLst>
          </p:cNvPr>
          <p:cNvSpPr/>
          <p:nvPr/>
        </p:nvSpPr>
        <p:spPr>
          <a:xfrm>
            <a:off x="6430620" y="1477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6" name="화살표: 오른쪽 125">
            <a:extLst>
              <a:ext uri="{FF2B5EF4-FFF2-40B4-BE49-F238E27FC236}">
                <a16:creationId xmlns:a16="http://schemas.microsoft.com/office/drawing/2014/main" id="{7EEBE844-4E22-73E5-3A19-228ECF859BFB}"/>
              </a:ext>
            </a:extLst>
          </p:cNvPr>
          <p:cNvSpPr/>
          <p:nvPr/>
        </p:nvSpPr>
        <p:spPr>
          <a:xfrm>
            <a:off x="7265506" y="1529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A7E4EB7-CEA7-DF44-BCD0-9B10A3737212}"/>
              </a:ext>
            </a:extLst>
          </p:cNvPr>
          <p:cNvSpPr/>
          <p:nvPr/>
        </p:nvSpPr>
        <p:spPr>
          <a:xfrm>
            <a:off x="7648493" y="1477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21168068-5307-C1CA-D36F-9F335E02C100}"/>
              </a:ext>
            </a:extLst>
          </p:cNvPr>
          <p:cNvSpPr/>
          <p:nvPr/>
        </p:nvSpPr>
        <p:spPr>
          <a:xfrm>
            <a:off x="8483379" y="1529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8520B03-5C61-011F-025D-32B1D4E047D4}"/>
              </a:ext>
            </a:extLst>
          </p:cNvPr>
          <p:cNvSpPr/>
          <p:nvPr/>
        </p:nvSpPr>
        <p:spPr>
          <a:xfrm>
            <a:off x="8861066" y="1477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0" name="화살표: 오른쪽 129">
            <a:extLst>
              <a:ext uri="{FF2B5EF4-FFF2-40B4-BE49-F238E27FC236}">
                <a16:creationId xmlns:a16="http://schemas.microsoft.com/office/drawing/2014/main" id="{9CC64126-8A45-915A-E5E2-6038662EA863}"/>
              </a:ext>
            </a:extLst>
          </p:cNvPr>
          <p:cNvSpPr/>
          <p:nvPr/>
        </p:nvSpPr>
        <p:spPr>
          <a:xfrm>
            <a:off x="9695952" y="1529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D06580C-AC4B-538C-8868-B16B28620E60}"/>
              </a:ext>
            </a:extLst>
          </p:cNvPr>
          <p:cNvSpPr/>
          <p:nvPr/>
        </p:nvSpPr>
        <p:spPr>
          <a:xfrm>
            <a:off x="6443872" y="1788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2" name="화살표: 오른쪽 131">
            <a:extLst>
              <a:ext uri="{FF2B5EF4-FFF2-40B4-BE49-F238E27FC236}">
                <a16:creationId xmlns:a16="http://schemas.microsoft.com/office/drawing/2014/main" id="{AB723882-5F0D-4250-06E8-32837BD0877F}"/>
              </a:ext>
            </a:extLst>
          </p:cNvPr>
          <p:cNvSpPr/>
          <p:nvPr/>
        </p:nvSpPr>
        <p:spPr>
          <a:xfrm>
            <a:off x="7278758" y="1840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CC96490-34AD-53C4-37C9-4B580E2A7E82}"/>
              </a:ext>
            </a:extLst>
          </p:cNvPr>
          <p:cNvSpPr/>
          <p:nvPr/>
        </p:nvSpPr>
        <p:spPr>
          <a:xfrm>
            <a:off x="7661745" y="1788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4" name="화살표: 오른쪽 133">
            <a:extLst>
              <a:ext uri="{FF2B5EF4-FFF2-40B4-BE49-F238E27FC236}">
                <a16:creationId xmlns:a16="http://schemas.microsoft.com/office/drawing/2014/main" id="{8D935639-D321-A6A2-F826-1E4D6717CE00}"/>
              </a:ext>
            </a:extLst>
          </p:cNvPr>
          <p:cNvSpPr/>
          <p:nvPr/>
        </p:nvSpPr>
        <p:spPr>
          <a:xfrm>
            <a:off x="8496631" y="1840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2AE4784-2187-16EC-98F3-CB76D1D46BD7}"/>
              </a:ext>
            </a:extLst>
          </p:cNvPr>
          <p:cNvSpPr/>
          <p:nvPr/>
        </p:nvSpPr>
        <p:spPr>
          <a:xfrm>
            <a:off x="8874318" y="1788246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6" name="화살표: 오른쪽 135">
            <a:extLst>
              <a:ext uri="{FF2B5EF4-FFF2-40B4-BE49-F238E27FC236}">
                <a16:creationId xmlns:a16="http://schemas.microsoft.com/office/drawing/2014/main" id="{A5DD07E8-1019-5DB0-35B5-C7560F3FC706}"/>
              </a:ext>
            </a:extLst>
          </p:cNvPr>
          <p:cNvSpPr/>
          <p:nvPr/>
        </p:nvSpPr>
        <p:spPr>
          <a:xfrm>
            <a:off x="9709204" y="1840530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4027146-C57B-FEB4-5322-B83968187E11}"/>
              </a:ext>
            </a:extLst>
          </p:cNvPr>
          <p:cNvSpPr/>
          <p:nvPr/>
        </p:nvSpPr>
        <p:spPr>
          <a:xfrm>
            <a:off x="6447516" y="2107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8" name="화살표: 오른쪽 137">
            <a:extLst>
              <a:ext uri="{FF2B5EF4-FFF2-40B4-BE49-F238E27FC236}">
                <a16:creationId xmlns:a16="http://schemas.microsoft.com/office/drawing/2014/main" id="{CCA8ED39-E866-790E-51BA-4830275671B3}"/>
              </a:ext>
            </a:extLst>
          </p:cNvPr>
          <p:cNvSpPr/>
          <p:nvPr/>
        </p:nvSpPr>
        <p:spPr>
          <a:xfrm>
            <a:off x="7282402" y="2159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77A64F5-6351-0627-4522-D02C2F602F1A}"/>
              </a:ext>
            </a:extLst>
          </p:cNvPr>
          <p:cNvSpPr/>
          <p:nvPr/>
        </p:nvSpPr>
        <p:spPr>
          <a:xfrm>
            <a:off x="7665389" y="2107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-8,19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0" name="화살표: 오른쪽 139">
            <a:extLst>
              <a:ext uri="{FF2B5EF4-FFF2-40B4-BE49-F238E27FC236}">
                <a16:creationId xmlns:a16="http://schemas.microsoft.com/office/drawing/2014/main" id="{D93060E3-C8EA-B4E7-4DF9-2402F70A2E9E}"/>
              </a:ext>
            </a:extLst>
          </p:cNvPr>
          <p:cNvSpPr/>
          <p:nvPr/>
        </p:nvSpPr>
        <p:spPr>
          <a:xfrm>
            <a:off x="8500275" y="2159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979B70-721A-C126-4004-1D82D592F300}"/>
              </a:ext>
            </a:extLst>
          </p:cNvPr>
          <p:cNvSpPr/>
          <p:nvPr/>
        </p:nvSpPr>
        <p:spPr>
          <a:xfrm>
            <a:off x="8877962" y="2107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DA210C4F-BAEA-9FF3-4493-E955F8DED47C}"/>
              </a:ext>
            </a:extLst>
          </p:cNvPr>
          <p:cNvSpPr/>
          <p:nvPr/>
        </p:nvSpPr>
        <p:spPr>
          <a:xfrm>
            <a:off x="9712848" y="2159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4669CD4-CA46-DA79-4D38-CE5E6149A5F7}"/>
              </a:ext>
            </a:extLst>
          </p:cNvPr>
          <p:cNvSpPr/>
          <p:nvPr/>
        </p:nvSpPr>
        <p:spPr>
          <a:xfrm>
            <a:off x="6460768" y="2418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4" name="화살표: 오른쪽 143">
            <a:extLst>
              <a:ext uri="{FF2B5EF4-FFF2-40B4-BE49-F238E27FC236}">
                <a16:creationId xmlns:a16="http://schemas.microsoft.com/office/drawing/2014/main" id="{6DDDDECF-7937-E6AF-F30B-0B68525D8F3E}"/>
              </a:ext>
            </a:extLst>
          </p:cNvPr>
          <p:cNvSpPr/>
          <p:nvPr/>
        </p:nvSpPr>
        <p:spPr>
          <a:xfrm>
            <a:off x="7295654" y="2470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3BAF7CC-925A-AAFC-35A0-3BE50A9591FF}"/>
              </a:ext>
            </a:extLst>
          </p:cNvPr>
          <p:cNvSpPr/>
          <p:nvPr/>
        </p:nvSpPr>
        <p:spPr>
          <a:xfrm>
            <a:off x="7678641" y="2418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6" name="화살표: 오른쪽 145">
            <a:extLst>
              <a:ext uri="{FF2B5EF4-FFF2-40B4-BE49-F238E27FC236}">
                <a16:creationId xmlns:a16="http://schemas.microsoft.com/office/drawing/2014/main" id="{A3E0F565-5A6C-A572-CB17-FEC896030AD0}"/>
              </a:ext>
            </a:extLst>
          </p:cNvPr>
          <p:cNvSpPr/>
          <p:nvPr/>
        </p:nvSpPr>
        <p:spPr>
          <a:xfrm>
            <a:off x="8513527" y="2470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4C5DFC4-1942-9701-C12A-95B7A4B6160F}"/>
              </a:ext>
            </a:extLst>
          </p:cNvPr>
          <p:cNvSpPr/>
          <p:nvPr/>
        </p:nvSpPr>
        <p:spPr>
          <a:xfrm>
            <a:off x="8891214" y="2418554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-14,19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9BE9080B-5178-BEF9-F423-79AF4D0304B2}"/>
              </a:ext>
            </a:extLst>
          </p:cNvPr>
          <p:cNvSpPr/>
          <p:nvPr/>
        </p:nvSpPr>
        <p:spPr>
          <a:xfrm>
            <a:off x="9726100" y="2470838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6695656-C320-F1BD-DABB-AE686681AEB2}"/>
              </a:ext>
            </a:extLst>
          </p:cNvPr>
          <p:cNvSpPr/>
          <p:nvPr/>
        </p:nvSpPr>
        <p:spPr>
          <a:xfrm>
            <a:off x="6440890" y="2722912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0" name="화살표: 오른쪽 149">
            <a:extLst>
              <a:ext uri="{FF2B5EF4-FFF2-40B4-BE49-F238E27FC236}">
                <a16:creationId xmlns:a16="http://schemas.microsoft.com/office/drawing/2014/main" id="{46209181-5848-F187-51C4-0A887714C704}"/>
              </a:ext>
            </a:extLst>
          </p:cNvPr>
          <p:cNvSpPr/>
          <p:nvPr/>
        </p:nvSpPr>
        <p:spPr>
          <a:xfrm>
            <a:off x="7275776" y="2775196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5A5AEC1-77C7-EBBD-4267-B7EFE052BC36}"/>
              </a:ext>
            </a:extLst>
          </p:cNvPr>
          <p:cNvSpPr/>
          <p:nvPr/>
        </p:nvSpPr>
        <p:spPr>
          <a:xfrm>
            <a:off x="7658763" y="2722912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2" name="화살표: 오른쪽 151">
            <a:extLst>
              <a:ext uri="{FF2B5EF4-FFF2-40B4-BE49-F238E27FC236}">
                <a16:creationId xmlns:a16="http://schemas.microsoft.com/office/drawing/2014/main" id="{DCBE6800-7A8F-7352-5F6C-2635067220E2}"/>
              </a:ext>
            </a:extLst>
          </p:cNvPr>
          <p:cNvSpPr/>
          <p:nvPr/>
        </p:nvSpPr>
        <p:spPr>
          <a:xfrm>
            <a:off x="8493649" y="2775196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9A06C5A-5A5B-BB4C-500C-2243F4E01CFD}"/>
              </a:ext>
            </a:extLst>
          </p:cNvPr>
          <p:cNvSpPr/>
          <p:nvPr/>
        </p:nvSpPr>
        <p:spPr>
          <a:xfrm>
            <a:off x="8871336" y="2722912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-27,14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4" name="화살표: 오른쪽 153">
            <a:extLst>
              <a:ext uri="{FF2B5EF4-FFF2-40B4-BE49-F238E27FC236}">
                <a16:creationId xmlns:a16="http://schemas.microsoft.com/office/drawing/2014/main" id="{95742234-A60A-FA25-7E89-BC1B5F02C616}"/>
              </a:ext>
            </a:extLst>
          </p:cNvPr>
          <p:cNvSpPr/>
          <p:nvPr/>
        </p:nvSpPr>
        <p:spPr>
          <a:xfrm>
            <a:off x="9706222" y="2775196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F4EDBFB-000A-5A75-346F-5030D6EF3055}"/>
              </a:ext>
            </a:extLst>
          </p:cNvPr>
          <p:cNvSpPr/>
          <p:nvPr/>
        </p:nvSpPr>
        <p:spPr>
          <a:xfrm>
            <a:off x="6454142" y="3033912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6" name="화살표: 오른쪽 155">
            <a:extLst>
              <a:ext uri="{FF2B5EF4-FFF2-40B4-BE49-F238E27FC236}">
                <a16:creationId xmlns:a16="http://schemas.microsoft.com/office/drawing/2014/main" id="{A5E41139-D577-971C-9A0B-502867D87393}"/>
              </a:ext>
            </a:extLst>
          </p:cNvPr>
          <p:cNvSpPr/>
          <p:nvPr/>
        </p:nvSpPr>
        <p:spPr>
          <a:xfrm>
            <a:off x="7289028" y="3086196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F56CF87-E646-8008-A40A-A5DED6CC1321}"/>
              </a:ext>
            </a:extLst>
          </p:cNvPr>
          <p:cNvSpPr/>
          <p:nvPr/>
        </p:nvSpPr>
        <p:spPr>
          <a:xfrm>
            <a:off x="7672015" y="3033912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8" name="화살표: 오른쪽 157">
            <a:extLst>
              <a:ext uri="{FF2B5EF4-FFF2-40B4-BE49-F238E27FC236}">
                <a16:creationId xmlns:a16="http://schemas.microsoft.com/office/drawing/2014/main" id="{2731AD85-48ED-2245-4272-F9F206157C36}"/>
              </a:ext>
            </a:extLst>
          </p:cNvPr>
          <p:cNvSpPr/>
          <p:nvPr/>
        </p:nvSpPr>
        <p:spPr>
          <a:xfrm>
            <a:off x="8506901" y="3086196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561F6724-1065-2A34-19BB-9C8958A258C1}"/>
              </a:ext>
            </a:extLst>
          </p:cNvPr>
          <p:cNvSpPr/>
          <p:nvPr/>
        </p:nvSpPr>
        <p:spPr>
          <a:xfrm>
            <a:off x="6457455" y="3356513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2" name="화살표: 오른쪽 161">
            <a:extLst>
              <a:ext uri="{FF2B5EF4-FFF2-40B4-BE49-F238E27FC236}">
                <a16:creationId xmlns:a16="http://schemas.microsoft.com/office/drawing/2014/main" id="{FBEBCEC3-E1CB-FB1C-C442-4EEA48438FB2}"/>
              </a:ext>
            </a:extLst>
          </p:cNvPr>
          <p:cNvSpPr/>
          <p:nvPr/>
        </p:nvSpPr>
        <p:spPr>
          <a:xfrm>
            <a:off x="7292341" y="34087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D85ABE9-13E2-7BF2-90DD-0D8656112701}"/>
              </a:ext>
            </a:extLst>
          </p:cNvPr>
          <p:cNvSpPr/>
          <p:nvPr/>
        </p:nvSpPr>
        <p:spPr>
          <a:xfrm>
            <a:off x="7675328" y="3356513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4" name="화살표: 오른쪽 163">
            <a:extLst>
              <a:ext uri="{FF2B5EF4-FFF2-40B4-BE49-F238E27FC236}">
                <a16:creationId xmlns:a16="http://schemas.microsoft.com/office/drawing/2014/main" id="{AECEEEBB-D22C-67FC-0406-F7C10DE66A67}"/>
              </a:ext>
            </a:extLst>
          </p:cNvPr>
          <p:cNvSpPr/>
          <p:nvPr/>
        </p:nvSpPr>
        <p:spPr>
          <a:xfrm>
            <a:off x="8510214" y="34087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DA4D3C1-738D-97A3-DE3C-4EADE6DD48BF}"/>
              </a:ext>
            </a:extLst>
          </p:cNvPr>
          <p:cNvSpPr/>
          <p:nvPr/>
        </p:nvSpPr>
        <p:spPr>
          <a:xfrm>
            <a:off x="8887901" y="3356513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-1,40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6" name="화살표: 오른쪽 165">
            <a:extLst>
              <a:ext uri="{FF2B5EF4-FFF2-40B4-BE49-F238E27FC236}">
                <a16:creationId xmlns:a16="http://schemas.microsoft.com/office/drawing/2014/main" id="{FEA9DC9E-0826-819B-A769-F4E0A3D36770}"/>
              </a:ext>
            </a:extLst>
          </p:cNvPr>
          <p:cNvSpPr/>
          <p:nvPr/>
        </p:nvSpPr>
        <p:spPr>
          <a:xfrm>
            <a:off x="9722787" y="34087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98D4CD5-D6AE-2E58-2BE8-3ECFA13D4BDE}"/>
              </a:ext>
            </a:extLst>
          </p:cNvPr>
          <p:cNvSpPr/>
          <p:nvPr/>
        </p:nvSpPr>
        <p:spPr>
          <a:xfrm>
            <a:off x="10027257" y="117288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-27,27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8EA32B4-D53C-9EF5-6C3C-E3393F753589}"/>
              </a:ext>
            </a:extLst>
          </p:cNvPr>
          <p:cNvSpPr/>
          <p:nvPr/>
        </p:nvSpPr>
        <p:spPr>
          <a:xfrm>
            <a:off x="10067013" y="2736678"/>
            <a:ext cx="726881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-27,40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31956D3-99D8-5A64-93DA-FAEEF59639FB}"/>
              </a:ext>
            </a:extLst>
          </p:cNvPr>
          <p:cNvSpPr/>
          <p:nvPr/>
        </p:nvSpPr>
        <p:spPr>
          <a:xfrm>
            <a:off x="2356741" y="6372397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39AC8FCF-D792-5301-7A22-4500EBB8CC7A}"/>
              </a:ext>
            </a:extLst>
          </p:cNvPr>
          <p:cNvSpPr/>
          <p:nvPr/>
        </p:nvSpPr>
        <p:spPr>
          <a:xfrm>
            <a:off x="2360056" y="6524797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F155E05-A17B-2514-4928-AEE9D98BAF2F}"/>
              </a:ext>
            </a:extLst>
          </p:cNvPr>
          <p:cNvSpPr/>
          <p:nvPr/>
        </p:nvSpPr>
        <p:spPr>
          <a:xfrm>
            <a:off x="2360056" y="6683821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B20DACD6-5CA8-77F7-55AA-883A9BBA3963}"/>
              </a:ext>
            </a:extLst>
          </p:cNvPr>
          <p:cNvSpPr/>
          <p:nvPr/>
        </p:nvSpPr>
        <p:spPr>
          <a:xfrm>
            <a:off x="8262725" y="349614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0B4205A-FED4-E3DD-5DFD-71A2677D74B6}"/>
              </a:ext>
            </a:extLst>
          </p:cNvPr>
          <p:cNvSpPr/>
          <p:nvPr/>
        </p:nvSpPr>
        <p:spPr>
          <a:xfrm>
            <a:off x="8266040" y="502014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62DEF1F-2E66-C018-5611-85361851334C}"/>
              </a:ext>
            </a:extLst>
          </p:cNvPr>
          <p:cNvSpPr/>
          <p:nvPr/>
        </p:nvSpPr>
        <p:spPr>
          <a:xfrm>
            <a:off x="8266040" y="661038"/>
            <a:ext cx="89452" cy="1004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35ED1B54-2BAD-11B2-10BD-DBCF6D66B053}"/>
              </a:ext>
            </a:extLst>
          </p:cNvPr>
          <p:cNvSpPr/>
          <p:nvPr/>
        </p:nvSpPr>
        <p:spPr>
          <a:xfrm>
            <a:off x="450243" y="263134"/>
            <a:ext cx="1349900" cy="3581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좌표</a:t>
            </a:r>
            <a:r>
              <a:rPr lang="en-US" altLang="ko-KR" sz="1400" dirty="0">
                <a:solidFill>
                  <a:schemeClr val="tx1"/>
                </a:solidFill>
              </a:rPr>
              <a:t>,z</a:t>
            </a:r>
            <a:r>
              <a:rPr lang="ko-KR" altLang="en-US" sz="1400" dirty="0">
                <a:solidFill>
                  <a:schemeClr val="tx1"/>
                </a:solidFill>
              </a:rPr>
              <a:t>좌표</a:t>
            </a: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20B16456-F710-8685-A727-E3F8C9EC8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57640"/>
            <a:ext cx="3333784" cy="255943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D24E0DC9-0E20-5D6E-68A0-97A7E2F3B778}"/>
              </a:ext>
            </a:extLst>
          </p:cNvPr>
          <p:cNvSpPr txBox="1"/>
          <p:nvPr/>
        </p:nvSpPr>
        <p:spPr>
          <a:xfrm>
            <a:off x="9423293" y="3726124"/>
            <a:ext cx="2768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Ex) </a:t>
            </a:r>
            <a:r>
              <a:rPr lang="en-US" altLang="ko-KR" sz="1400" dirty="0" err="1"/>
              <a:t>iscrossing</a:t>
            </a:r>
            <a:r>
              <a:rPr lang="ko-KR" altLang="en-US" sz="1400" dirty="0"/>
              <a:t>함수를 통해</a:t>
            </a:r>
            <a:endParaRPr lang="en-US" altLang="ko-KR" sz="1400" dirty="0"/>
          </a:p>
          <a:p>
            <a:r>
              <a:rPr lang="ko-KR" altLang="en-US" sz="1400" dirty="0"/>
              <a:t>현재 분기점의 행 </a:t>
            </a:r>
            <a:r>
              <a:rPr lang="en-US" altLang="ko-KR" sz="1400" dirty="0"/>
              <a:t>index</a:t>
            </a:r>
            <a:r>
              <a:rPr lang="ko-KR" altLang="en-US" sz="1400" dirty="0"/>
              <a:t>를 얻고</a:t>
            </a:r>
            <a:endParaRPr lang="en-US" altLang="ko-KR" sz="1400" dirty="0"/>
          </a:p>
          <a:p>
            <a:r>
              <a:rPr lang="ko-KR" altLang="en-US" sz="1400" dirty="0"/>
              <a:t>해당 행의 에서 랜덤함수를 통해</a:t>
            </a:r>
            <a:endParaRPr lang="en-US" altLang="ko-KR" sz="1400" dirty="0"/>
          </a:p>
          <a:p>
            <a:r>
              <a:rPr lang="ko-KR" altLang="en-US" sz="1400" dirty="0"/>
              <a:t>다음 분기점을 선택하였습니다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79" name="화살표: 오른쪽 178">
            <a:extLst>
              <a:ext uri="{FF2B5EF4-FFF2-40B4-BE49-F238E27FC236}">
                <a16:creationId xmlns:a16="http://schemas.microsoft.com/office/drawing/2014/main" id="{D2518DFC-D0F8-C231-B6EE-51107A7A7F64}"/>
              </a:ext>
            </a:extLst>
          </p:cNvPr>
          <p:cNvSpPr/>
          <p:nvPr/>
        </p:nvSpPr>
        <p:spPr>
          <a:xfrm>
            <a:off x="1880814" y="414951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8319E0D2-F5D7-10F0-9981-B7DCEFF03B28}"/>
              </a:ext>
            </a:extLst>
          </p:cNvPr>
          <p:cNvSpPr/>
          <p:nvPr/>
        </p:nvSpPr>
        <p:spPr>
          <a:xfrm>
            <a:off x="2278217" y="263134"/>
            <a:ext cx="2086220" cy="3581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해당 분기점에서 갈 수 있는 다음 분기점들</a:t>
            </a:r>
          </a:p>
        </p:txBody>
      </p:sp>
      <p:sp>
        <p:nvSpPr>
          <p:cNvPr id="181" name="원형: 비어 있음 180">
            <a:extLst>
              <a:ext uri="{FF2B5EF4-FFF2-40B4-BE49-F238E27FC236}">
                <a16:creationId xmlns:a16="http://schemas.microsoft.com/office/drawing/2014/main" id="{58F511FA-4AEE-0453-8F41-B1C3EF931594}"/>
              </a:ext>
            </a:extLst>
          </p:cNvPr>
          <p:cNvSpPr/>
          <p:nvPr/>
        </p:nvSpPr>
        <p:spPr>
          <a:xfrm>
            <a:off x="3019010" y="959254"/>
            <a:ext cx="563554" cy="491018"/>
          </a:xfrm>
          <a:prstGeom prst="donut">
            <a:avLst>
              <a:gd name="adj" fmla="val 1554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877571B7-FFDA-6BE6-0E0F-CAE09D63F740}"/>
              </a:ext>
            </a:extLst>
          </p:cNvPr>
          <p:cNvSpPr/>
          <p:nvPr/>
        </p:nvSpPr>
        <p:spPr>
          <a:xfrm>
            <a:off x="450243" y="414581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3" name="화살표: 오른쪽 182">
            <a:extLst>
              <a:ext uri="{FF2B5EF4-FFF2-40B4-BE49-F238E27FC236}">
                <a16:creationId xmlns:a16="http://schemas.microsoft.com/office/drawing/2014/main" id="{61AA5352-DCBE-C401-22FF-6DBEF8B8F26D}"/>
              </a:ext>
            </a:extLst>
          </p:cNvPr>
          <p:cNvSpPr/>
          <p:nvPr/>
        </p:nvSpPr>
        <p:spPr>
          <a:xfrm>
            <a:off x="1285128" y="41980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0E94BDD-006D-49C8-27B8-B4BE796977CA}"/>
              </a:ext>
            </a:extLst>
          </p:cNvPr>
          <p:cNvSpPr/>
          <p:nvPr/>
        </p:nvSpPr>
        <p:spPr>
          <a:xfrm>
            <a:off x="1682694" y="414581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26,19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5" name="화살표: 오른쪽 184">
            <a:extLst>
              <a:ext uri="{FF2B5EF4-FFF2-40B4-BE49-F238E27FC236}">
                <a16:creationId xmlns:a16="http://schemas.microsoft.com/office/drawing/2014/main" id="{2388BA9C-2533-098F-ADB6-886E91BE8D8F}"/>
              </a:ext>
            </a:extLst>
          </p:cNvPr>
          <p:cNvSpPr/>
          <p:nvPr/>
        </p:nvSpPr>
        <p:spPr>
          <a:xfrm>
            <a:off x="2517579" y="41980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48291288-2FC8-4A25-0BC3-9D84559B777F}"/>
              </a:ext>
            </a:extLst>
          </p:cNvPr>
          <p:cNvSpPr/>
          <p:nvPr/>
        </p:nvSpPr>
        <p:spPr>
          <a:xfrm>
            <a:off x="2973457" y="414581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5,7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7" name="화살표: 오른쪽 186">
            <a:extLst>
              <a:ext uri="{FF2B5EF4-FFF2-40B4-BE49-F238E27FC236}">
                <a16:creationId xmlns:a16="http://schemas.microsoft.com/office/drawing/2014/main" id="{0F01592A-45E9-7AD2-B32E-43F1F0F3062D}"/>
              </a:ext>
            </a:extLst>
          </p:cNvPr>
          <p:cNvSpPr/>
          <p:nvPr/>
        </p:nvSpPr>
        <p:spPr>
          <a:xfrm>
            <a:off x="3808342" y="4198097"/>
            <a:ext cx="258419" cy="159062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78158EE-0344-5B8B-E4A6-174BE6A3E9FA}"/>
              </a:ext>
            </a:extLst>
          </p:cNvPr>
          <p:cNvSpPr/>
          <p:nvPr/>
        </p:nvSpPr>
        <p:spPr>
          <a:xfrm>
            <a:off x="4205908" y="4145813"/>
            <a:ext cx="654660" cy="2377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26,0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0FE92B7E-1A4D-F154-9740-917DBA220C9A}"/>
              </a:ext>
            </a:extLst>
          </p:cNvPr>
          <p:cNvCxnSpPr>
            <a:stCxn id="181" idx="0"/>
            <a:endCxn id="182" idx="0"/>
          </p:cNvCxnSpPr>
          <p:nvPr/>
        </p:nvCxnSpPr>
        <p:spPr>
          <a:xfrm flipH="1">
            <a:off x="777573" y="959254"/>
            <a:ext cx="2523214" cy="3186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액자 193">
            <a:extLst>
              <a:ext uri="{FF2B5EF4-FFF2-40B4-BE49-F238E27FC236}">
                <a16:creationId xmlns:a16="http://schemas.microsoft.com/office/drawing/2014/main" id="{9909F4EB-D303-3F38-FB11-46960629034E}"/>
              </a:ext>
            </a:extLst>
          </p:cNvPr>
          <p:cNvSpPr/>
          <p:nvPr/>
        </p:nvSpPr>
        <p:spPr>
          <a:xfrm>
            <a:off x="349028" y="4102692"/>
            <a:ext cx="755875" cy="34201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36FC071-D24C-B441-1B07-1A4255AC1647}"/>
              </a:ext>
            </a:extLst>
          </p:cNvPr>
          <p:cNvSpPr/>
          <p:nvPr/>
        </p:nvSpPr>
        <p:spPr>
          <a:xfrm>
            <a:off x="5058852" y="3751510"/>
            <a:ext cx="1023731" cy="2764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다음 분기점 선택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896FC17-5CAD-78DA-B080-534BC9D78DF1}"/>
              </a:ext>
            </a:extLst>
          </p:cNvPr>
          <p:cNvSpPr/>
          <p:nvPr/>
        </p:nvSpPr>
        <p:spPr>
          <a:xfrm>
            <a:off x="3628117" y="666305"/>
            <a:ext cx="1501633" cy="30236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Current </a:t>
            </a:r>
            <a:r>
              <a:rPr lang="en-US" altLang="ko-KR" sz="800">
                <a:solidFill>
                  <a:schemeClr val="tx1"/>
                </a:solidFill>
              </a:rPr>
              <a:t>== destination </a:t>
            </a:r>
            <a:r>
              <a:rPr lang="ko-KR" altLang="en-US" sz="800" dirty="0">
                <a:solidFill>
                  <a:schemeClr val="tx1"/>
                </a:solidFill>
              </a:rPr>
              <a:t>발생</a:t>
            </a: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4E98035B-B885-0734-8323-919EF8240B57}"/>
              </a:ext>
            </a:extLst>
          </p:cNvPr>
          <p:cNvCxnSpPr>
            <a:stCxn id="198" idx="1"/>
            <a:endCxn id="181" idx="7"/>
          </p:cNvCxnSpPr>
          <p:nvPr/>
        </p:nvCxnSpPr>
        <p:spPr>
          <a:xfrm flipH="1">
            <a:off x="3500033" y="817488"/>
            <a:ext cx="128084" cy="213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ADBBBBDC-CB2E-0F30-89BE-A881B0D51C03}"/>
              </a:ext>
            </a:extLst>
          </p:cNvPr>
          <p:cNvSpPr txBox="1"/>
          <p:nvPr/>
        </p:nvSpPr>
        <p:spPr>
          <a:xfrm>
            <a:off x="14245" y="708751"/>
            <a:ext cx="65466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</a:t>
            </a:r>
          </a:p>
          <a:p>
            <a:r>
              <a:rPr lang="en-US" altLang="ko-KR" sz="2200" dirty="0"/>
              <a:t>2</a:t>
            </a:r>
          </a:p>
          <a:p>
            <a:r>
              <a:rPr lang="en-US" altLang="ko-KR" sz="2200" dirty="0"/>
              <a:t>3</a:t>
            </a:r>
          </a:p>
          <a:p>
            <a:r>
              <a:rPr lang="en-US" altLang="ko-KR" sz="2200" dirty="0"/>
              <a:t>4</a:t>
            </a:r>
          </a:p>
          <a:p>
            <a:r>
              <a:rPr lang="en-US" altLang="ko-KR" sz="2200" dirty="0"/>
              <a:t>5</a:t>
            </a:r>
          </a:p>
          <a:p>
            <a:r>
              <a:rPr lang="en-US" altLang="ko-KR" sz="2200" dirty="0"/>
              <a:t>6</a:t>
            </a:r>
          </a:p>
          <a:p>
            <a:r>
              <a:rPr lang="en-US" altLang="ko-KR" sz="2200" dirty="0"/>
              <a:t>7</a:t>
            </a:r>
          </a:p>
          <a:p>
            <a:r>
              <a:rPr lang="en-US" altLang="ko-KR" sz="2200" dirty="0"/>
              <a:t>8</a:t>
            </a:r>
          </a:p>
          <a:p>
            <a:r>
              <a:rPr lang="en-US" altLang="ko-KR" sz="2200" dirty="0"/>
              <a:t>9</a:t>
            </a:r>
          </a:p>
          <a:p>
            <a:r>
              <a:rPr lang="en-US" altLang="ko-KR" sz="2200" dirty="0"/>
              <a:t>10</a:t>
            </a:r>
          </a:p>
          <a:p>
            <a:r>
              <a:rPr lang="en-US" altLang="ko-KR" sz="2200" dirty="0"/>
              <a:t>11</a:t>
            </a:r>
          </a:p>
          <a:p>
            <a:r>
              <a:rPr lang="en-US" altLang="ko-KR" sz="2200" dirty="0"/>
              <a:t>12</a:t>
            </a:r>
          </a:p>
          <a:p>
            <a:r>
              <a:rPr lang="en-US" altLang="ko-KR" sz="2200" dirty="0"/>
              <a:t>13</a:t>
            </a:r>
          </a:p>
          <a:p>
            <a:r>
              <a:rPr lang="en-US" altLang="ko-KR" sz="2200" dirty="0"/>
              <a:t>14</a:t>
            </a:r>
          </a:p>
          <a:p>
            <a:r>
              <a:rPr lang="en-US" altLang="ko-KR" sz="2200" dirty="0"/>
              <a:t>15</a:t>
            </a:r>
          </a:p>
          <a:p>
            <a:r>
              <a:rPr lang="en-US" altLang="ko-KR" sz="2200" dirty="0"/>
              <a:t>16</a:t>
            </a:r>
          </a:p>
          <a:p>
            <a:r>
              <a:rPr lang="en-US" altLang="ko-KR" sz="2200" dirty="0"/>
              <a:t>17</a:t>
            </a: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32ABCD21-2913-9C87-C4DA-BE53848818E2}"/>
              </a:ext>
            </a:extLst>
          </p:cNvPr>
          <p:cNvSpPr/>
          <p:nvPr/>
        </p:nvSpPr>
        <p:spPr>
          <a:xfrm>
            <a:off x="1682693" y="4102692"/>
            <a:ext cx="3233033" cy="342019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4AD0662-630B-5715-FE61-795E158FE8EF}"/>
              </a:ext>
            </a:extLst>
          </p:cNvPr>
          <p:cNvCxnSpPr>
            <a:stCxn id="195" idx="1"/>
            <a:endCxn id="2" idx="0"/>
          </p:cNvCxnSpPr>
          <p:nvPr/>
        </p:nvCxnSpPr>
        <p:spPr>
          <a:xfrm flipH="1">
            <a:off x="3299210" y="3889759"/>
            <a:ext cx="1759642" cy="212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8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257A5-2151-DD2C-DF1C-538FF9AE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F9393-6094-F051-9D91-E0A92CFC2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192" y="36941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https://youtu.be/1qtICc5XPiU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79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6F77-9087-BAEA-0A53-91D32F4C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B1D57-15F6-424D-40CC-6C86D93B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234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84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7FE1B-AA7C-9167-43A3-5F764D14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622E5-EAC0-BD87-A6E6-FEC6C48064A7}"/>
              </a:ext>
            </a:extLst>
          </p:cNvPr>
          <p:cNvSpPr txBox="1"/>
          <p:nvPr/>
        </p:nvSpPr>
        <p:spPr>
          <a:xfrm>
            <a:off x="838200" y="5222435"/>
            <a:ext cx="90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플레이어가 몬스터를 피해 </a:t>
            </a:r>
            <a:r>
              <a:rPr lang="ko-KR" altLang="en-US" dirty="0" err="1"/>
              <a:t>맵에</a:t>
            </a:r>
            <a:r>
              <a:rPr lang="ko-KR" altLang="en-US" dirty="0"/>
              <a:t> 숨겨진 보석을 모아와서 제단에 두면 </a:t>
            </a:r>
            <a:r>
              <a:rPr lang="ko-KR" altLang="en-US" dirty="0" err="1"/>
              <a:t>클리어되는</a:t>
            </a:r>
            <a:r>
              <a:rPr lang="ko-KR" altLang="en-US" dirty="0"/>
              <a:t> 형식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48BC74-AB80-CDFF-76CA-C4C4169C6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6688" y="2924217"/>
            <a:ext cx="447737" cy="590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96F511-D15C-8878-371E-8A7E0D550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844" r="89820">
                        <a14:foregroundMark x1="45958" y1="81707" x2="64970" y2="88692"/>
                        <a14:foregroundMark x1="38772" y1="75499" x2="38772" y2="98891"/>
                        <a14:foregroundMark x1="43862" y1="20177" x2="44910" y2="7095"/>
                        <a14:foregroundMark x1="42665" y1="3880" x2="43713" y2="1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997" y="2017908"/>
            <a:ext cx="1344110" cy="1814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7E2A8F-B80A-3786-B5B9-D4AE861B4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72" b="100000" l="937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85021" y="2558319"/>
            <a:ext cx="606245" cy="678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3729D6-8AC9-18A7-643F-B2257AC2B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8767" y="3728209"/>
            <a:ext cx="447737" cy="590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F5D450-5901-22B9-3829-758A1A08E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1288" y="1690688"/>
            <a:ext cx="447737" cy="59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EBC06B-F32B-8243-4150-5F0986079227}"/>
              </a:ext>
            </a:extLst>
          </p:cNvPr>
          <p:cNvSpPr txBox="1"/>
          <p:nvPr/>
        </p:nvSpPr>
        <p:spPr>
          <a:xfrm>
            <a:off x="3988033" y="34128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플레이어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4FE2D-7B14-A368-3CFE-C92AF0EFD919}"/>
              </a:ext>
            </a:extLst>
          </p:cNvPr>
          <p:cNvSpPr txBox="1"/>
          <p:nvPr/>
        </p:nvSpPr>
        <p:spPr>
          <a:xfrm>
            <a:off x="6708165" y="388502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몬스터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A2F0F-9442-74AC-08B0-5A2A935633BD}"/>
              </a:ext>
            </a:extLst>
          </p:cNvPr>
          <p:cNvSpPr txBox="1"/>
          <p:nvPr/>
        </p:nvSpPr>
        <p:spPr>
          <a:xfrm>
            <a:off x="8707517" y="22813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88C2B-A747-34D5-DCCF-44636E39B27F}"/>
              </a:ext>
            </a:extLst>
          </p:cNvPr>
          <p:cNvSpPr txBox="1"/>
          <p:nvPr/>
        </p:nvSpPr>
        <p:spPr>
          <a:xfrm>
            <a:off x="8576413" y="43188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보석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3AD374-E02A-93F7-8AA8-2CCEFE5103A1}"/>
              </a:ext>
            </a:extLst>
          </p:cNvPr>
          <p:cNvSpPr txBox="1"/>
          <p:nvPr/>
        </p:nvSpPr>
        <p:spPr>
          <a:xfrm>
            <a:off x="10026688" y="346483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보석</a:t>
            </a:r>
            <a:endParaRPr lang="ko-KR" altLang="en-US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2AFBBA-C1DB-E5BA-123D-6ECA973A9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90" b="100000" l="4809" r="991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2440" y="2643833"/>
            <a:ext cx="1501412" cy="9104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E057FB-83B5-38E9-C6A6-CD40B6975C78}"/>
              </a:ext>
            </a:extLst>
          </p:cNvPr>
          <p:cNvSpPr txBox="1"/>
          <p:nvPr/>
        </p:nvSpPr>
        <p:spPr>
          <a:xfrm>
            <a:off x="2286924" y="371219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304941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9BE92-AEEE-FA21-A91E-46DBC139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관계도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4A34F4E-A449-02E7-BC9D-87CC3D0FFD06}"/>
              </a:ext>
            </a:extLst>
          </p:cNvPr>
          <p:cNvSpPr/>
          <p:nvPr/>
        </p:nvSpPr>
        <p:spPr>
          <a:xfrm>
            <a:off x="4547152" y="1671155"/>
            <a:ext cx="1739348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Engine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F4BB24-16E5-A837-8B4A-FC63EC629CBC}"/>
              </a:ext>
            </a:extLst>
          </p:cNvPr>
          <p:cNvSpPr/>
          <p:nvPr/>
        </p:nvSpPr>
        <p:spPr>
          <a:xfrm>
            <a:off x="838201" y="1671155"/>
            <a:ext cx="2173355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WindowProject1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098DD3-6259-D5F1-10A4-6D69567161E8}"/>
              </a:ext>
            </a:extLst>
          </p:cNvPr>
          <p:cNvSpPr/>
          <p:nvPr/>
        </p:nvSpPr>
        <p:spPr>
          <a:xfrm>
            <a:off x="7822097" y="1671155"/>
            <a:ext cx="1974573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RenderManager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06EEA45-2852-C880-17F4-81CA61DECEDA}"/>
              </a:ext>
            </a:extLst>
          </p:cNvPr>
          <p:cNvSpPr/>
          <p:nvPr/>
        </p:nvSpPr>
        <p:spPr>
          <a:xfrm>
            <a:off x="7822097" y="3611767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GemUI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817E94-11D1-D10A-D987-94438063C8F8}"/>
              </a:ext>
            </a:extLst>
          </p:cNvPr>
          <p:cNvSpPr/>
          <p:nvPr/>
        </p:nvSpPr>
        <p:spPr>
          <a:xfrm>
            <a:off x="7822097" y="2641461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9908A-75C0-ED3E-1B73-D6EC0C93B385}"/>
              </a:ext>
            </a:extLst>
          </p:cNvPr>
          <p:cNvSpPr/>
          <p:nvPr/>
        </p:nvSpPr>
        <p:spPr>
          <a:xfrm>
            <a:off x="7822097" y="4664695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PathFinder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94CF2D0-EA62-6CE5-A3EB-A42C2F14AADA}"/>
              </a:ext>
            </a:extLst>
          </p:cNvPr>
          <p:cNvSpPr/>
          <p:nvPr/>
        </p:nvSpPr>
        <p:spPr>
          <a:xfrm>
            <a:off x="838200" y="2785581"/>
            <a:ext cx="2173355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SceneManager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D43643-1D36-FC11-ABE0-C140A3DE7E38}"/>
              </a:ext>
            </a:extLst>
          </p:cNvPr>
          <p:cNvSpPr/>
          <p:nvPr/>
        </p:nvSpPr>
        <p:spPr>
          <a:xfrm>
            <a:off x="7822096" y="5717623"/>
            <a:ext cx="1974571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Transform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A31BAD-7B12-597F-06FC-850E0D1F5920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3011556" y="2058781"/>
            <a:ext cx="1535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0378651-5685-09A7-E758-A84021731C19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286500" y="2058781"/>
            <a:ext cx="1535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25B947-6CA5-4B1F-B5C0-14C4B9088B2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86500" y="2058781"/>
            <a:ext cx="1535597" cy="97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63B98D-8A60-D0D4-E43C-3D87B3D509E8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6286500" y="2058781"/>
            <a:ext cx="1535597" cy="194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509D5F-A8D9-F862-994A-70E4D00E791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6286500" y="2058781"/>
            <a:ext cx="1535597" cy="299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B408F31-09A8-4FCC-6759-4F93531EEB0F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6286500" y="2058781"/>
            <a:ext cx="1535596" cy="404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7817387-8DBF-926A-6999-CFAE362F877D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V="1">
            <a:off x="1924878" y="2446407"/>
            <a:ext cx="1" cy="33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4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910CA-31CC-5487-2510-9E5A337F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9841-AE20-4C0D-1FE0-E1AF6BF1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관계도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8F4B8C-CC3E-EA06-B15F-F98926233221}"/>
              </a:ext>
            </a:extLst>
          </p:cNvPr>
          <p:cNvSpPr/>
          <p:nvPr/>
        </p:nvSpPr>
        <p:spPr>
          <a:xfrm>
            <a:off x="838201" y="1671155"/>
            <a:ext cx="2173355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WindowProject1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5FD3F4-7596-34F9-0FB3-08802E0828FB}"/>
              </a:ext>
            </a:extLst>
          </p:cNvPr>
          <p:cNvSpPr/>
          <p:nvPr/>
        </p:nvSpPr>
        <p:spPr>
          <a:xfrm>
            <a:off x="838200" y="2785581"/>
            <a:ext cx="2173355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SceneManager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1E323F-609F-F3A9-C038-C1403B77EAB8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V="1">
            <a:off x="1924878" y="2446407"/>
            <a:ext cx="1" cy="339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14EBDF0-594C-E612-A787-A1F9C699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023" y="2091495"/>
            <a:ext cx="5714130" cy="44533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A1B6D8-46A6-7387-3098-48E3289C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23" y="1306679"/>
            <a:ext cx="3505689" cy="5239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08411A-43CD-1D7B-BCDA-CF29C79F0C20}"/>
              </a:ext>
            </a:extLst>
          </p:cNvPr>
          <p:cNvSpPr txBox="1"/>
          <p:nvPr/>
        </p:nvSpPr>
        <p:spPr>
          <a:xfrm>
            <a:off x="756650" y="3961640"/>
            <a:ext cx="4512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WindowProject1 </a:t>
            </a:r>
            <a:r>
              <a:rPr lang="ko-KR" altLang="en-US" dirty="0"/>
              <a:t>에서는</a:t>
            </a:r>
            <a:endParaRPr lang="en-US" altLang="ko-KR" dirty="0"/>
          </a:p>
          <a:p>
            <a:r>
              <a:rPr lang="ko-KR" altLang="en-US" dirty="0"/>
              <a:t>렌더링 파이프라인에 필요한 </a:t>
            </a:r>
            <a:endParaRPr lang="en-US" altLang="ko-KR" dirty="0"/>
          </a:p>
          <a:p>
            <a:r>
              <a:rPr lang="ko-KR" altLang="en-US" dirty="0"/>
              <a:t>장치초기화 및 업데이트를 </a:t>
            </a:r>
            <a:r>
              <a:rPr lang="ko-KR" altLang="en-US" dirty="0" err="1"/>
              <a:t>하고있습니다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SceneManager</a:t>
            </a:r>
            <a:r>
              <a:rPr lang="ko-KR" altLang="en-US" dirty="0"/>
              <a:t>는 장치를 초기화하는 동안</a:t>
            </a:r>
            <a:endParaRPr lang="en-US" altLang="ko-KR" dirty="0"/>
          </a:p>
          <a:p>
            <a:r>
              <a:rPr lang="ko-KR" altLang="en-US" dirty="0"/>
              <a:t>화면에 띄워줄 사진을 관리하고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41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9D6C0-A050-3452-F3A2-C690AA05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9906D-BB1F-374F-8EEA-A2C41D2E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관계도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257120-5769-5179-CAA2-8A344EAD84EC}"/>
              </a:ext>
            </a:extLst>
          </p:cNvPr>
          <p:cNvSpPr/>
          <p:nvPr/>
        </p:nvSpPr>
        <p:spPr>
          <a:xfrm>
            <a:off x="4547152" y="1671155"/>
            <a:ext cx="1739348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Engine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889567C-39CF-16C8-0C1E-A7247E7B3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1061412"/>
            <a:ext cx="763766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클래스에서는 장치(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초기화 및 프레임 업데이트를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담당하며,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하위 클래스들을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관리하고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UI 렌더링을 위한 별도의 파이프라인과 루트 서술자(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Descriptor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정의하고,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globalMaterialOffset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변수를 통해 리소스 오프셋을 계산하여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SetGraphicsRootDescriptorTable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함수를 </a:t>
            </a:r>
            <a:endParaRPr lang="en-US" altLang="ko-KR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사용해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쉐이더가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해당 리소스에 접근할 수 있도록 구성하였습니다.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327B05-BE06-46EC-5644-DFE836B0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5" y="2653723"/>
            <a:ext cx="10320682" cy="40229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65AD80-075F-C639-241D-FC20330E0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527" y="4169420"/>
            <a:ext cx="3873613" cy="25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4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CA65-0DE1-0756-F9BB-A2E23E876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DAB28-6E69-CC95-A1AB-F3F24F14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관계도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D389C0-ED3A-F4C3-A69D-03F2FE0BCD4F}"/>
              </a:ext>
            </a:extLst>
          </p:cNvPr>
          <p:cNvSpPr/>
          <p:nvPr/>
        </p:nvSpPr>
        <p:spPr>
          <a:xfrm>
            <a:off x="7822097" y="1671155"/>
            <a:ext cx="1974573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RenderManager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4C2370-D4D9-4D52-B228-A540E0B61D12}"/>
              </a:ext>
            </a:extLst>
          </p:cNvPr>
          <p:cNvSpPr/>
          <p:nvPr/>
        </p:nvSpPr>
        <p:spPr>
          <a:xfrm>
            <a:off x="7822097" y="3611767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GemUI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43581B-73C2-7333-D3AE-3E4A9FB53FB3}"/>
              </a:ext>
            </a:extLst>
          </p:cNvPr>
          <p:cNvSpPr/>
          <p:nvPr/>
        </p:nvSpPr>
        <p:spPr>
          <a:xfrm>
            <a:off x="7822097" y="2641461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Camera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44F10E-B9AE-9E4A-AA80-FBA599C5A070}"/>
              </a:ext>
            </a:extLst>
          </p:cNvPr>
          <p:cNvSpPr/>
          <p:nvPr/>
        </p:nvSpPr>
        <p:spPr>
          <a:xfrm>
            <a:off x="7822097" y="4664695"/>
            <a:ext cx="1974572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PathFinder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99D912-C974-AC92-C790-DC062A13A5E8}"/>
              </a:ext>
            </a:extLst>
          </p:cNvPr>
          <p:cNvSpPr/>
          <p:nvPr/>
        </p:nvSpPr>
        <p:spPr>
          <a:xfrm>
            <a:off x="7822096" y="5717623"/>
            <a:ext cx="1974571" cy="775252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Transform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FB99A-53CF-20C5-BBD5-AB285E18FEB4}"/>
              </a:ext>
            </a:extLst>
          </p:cNvPr>
          <p:cNvSpPr txBox="1"/>
          <p:nvPr/>
        </p:nvSpPr>
        <p:spPr>
          <a:xfrm>
            <a:off x="838200" y="4664695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연결리스트를 활용한 몬스터의 이동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30D0-B33D-483F-49F5-EC6EA9AE459E}"/>
              </a:ext>
            </a:extLst>
          </p:cNvPr>
          <p:cNvSpPr txBox="1"/>
          <p:nvPr/>
        </p:nvSpPr>
        <p:spPr>
          <a:xfrm>
            <a:off x="838200" y="2641461"/>
            <a:ext cx="6728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카메라가 이동하려는 위치에 충돌체가 있을 경우</a:t>
            </a:r>
            <a:r>
              <a:rPr lang="en-US" altLang="ko-KR" dirty="0"/>
              <a:t>, </a:t>
            </a:r>
            <a:r>
              <a:rPr lang="ko-KR" altLang="en-US" dirty="0"/>
              <a:t>해당 위치로</a:t>
            </a:r>
            <a:endParaRPr lang="en-US" altLang="ko-KR" dirty="0"/>
          </a:p>
          <a:p>
            <a:r>
              <a:rPr lang="ko-KR" altLang="en-US" dirty="0"/>
              <a:t>이동하지 못하도록 충돌 판정을 적용하여 이동을 제한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3AB0B-31E5-93C3-AE9C-5960B23CC7EA}"/>
              </a:ext>
            </a:extLst>
          </p:cNvPr>
          <p:cNvSpPr txBox="1"/>
          <p:nvPr/>
        </p:nvSpPr>
        <p:spPr>
          <a:xfrm>
            <a:off x="838200" y="3611767"/>
            <a:ext cx="650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카메라의 위치</a:t>
            </a:r>
            <a:r>
              <a:rPr lang="en-US" altLang="ko-KR" dirty="0"/>
              <a:t>(</a:t>
            </a:r>
            <a:r>
              <a:rPr lang="ko-KR" altLang="en-US" dirty="0"/>
              <a:t>플레이어의 위치</a:t>
            </a:r>
            <a:r>
              <a:rPr lang="en-US" altLang="ko-KR" dirty="0"/>
              <a:t>)</a:t>
            </a:r>
            <a:r>
              <a:rPr lang="ko-KR" altLang="en-US" dirty="0"/>
              <a:t>에 따른 보석위치를 알려주는</a:t>
            </a: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오브젝트 출력여부</a:t>
            </a:r>
            <a:r>
              <a:rPr lang="en-US" altLang="ko-KR" dirty="0"/>
              <a:t>(bool)</a:t>
            </a:r>
            <a:r>
              <a:rPr lang="ko-KR" altLang="en-US" dirty="0"/>
              <a:t>를 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DFDB20-6414-ED6F-6FBE-A6B403B44133}"/>
              </a:ext>
            </a:extLst>
          </p:cNvPr>
          <p:cNvSpPr txBox="1"/>
          <p:nvPr/>
        </p:nvSpPr>
        <p:spPr>
          <a:xfrm>
            <a:off x="838200" y="1833142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재질상수버퍼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/>
              <a:t>텍스처 버퍼 생성</a:t>
            </a:r>
            <a:r>
              <a:rPr lang="en-US" altLang="ko-KR" dirty="0"/>
              <a:t>, </a:t>
            </a:r>
            <a:r>
              <a:rPr lang="ko-KR" altLang="en-US" dirty="0"/>
              <a:t>인덱스 버퍼 생성</a:t>
            </a:r>
            <a:endParaRPr lang="en-US" altLang="ko-KR" dirty="0"/>
          </a:p>
          <a:p>
            <a:r>
              <a:rPr lang="ko-KR" altLang="en-US" dirty="0" err="1"/>
              <a:t>버텍스</a:t>
            </a:r>
            <a:r>
              <a:rPr lang="ko-KR" altLang="en-US" dirty="0"/>
              <a:t> 버퍼 생성</a:t>
            </a:r>
            <a:r>
              <a:rPr lang="en-US" altLang="ko-KR" dirty="0"/>
              <a:t>, </a:t>
            </a:r>
            <a:r>
              <a:rPr lang="ko-KR" altLang="en-US" dirty="0"/>
              <a:t>물체 회전이동 등등 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3E528-556A-1858-DC3A-B453B66C6B4E}"/>
              </a:ext>
            </a:extLst>
          </p:cNvPr>
          <p:cNvSpPr txBox="1"/>
          <p:nvPr/>
        </p:nvSpPr>
        <p:spPr>
          <a:xfrm>
            <a:off x="838200" y="5717623"/>
            <a:ext cx="630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몬스터와 플레이어와의 상호작용</a:t>
            </a:r>
            <a:r>
              <a:rPr lang="en-US" altLang="ko-KR" dirty="0"/>
              <a:t>-&gt;</a:t>
            </a:r>
            <a:r>
              <a:rPr lang="ko-KR" altLang="en-US" dirty="0"/>
              <a:t>범위내에 플레이어 있을</a:t>
            </a:r>
            <a:endParaRPr lang="en-US" altLang="ko-KR" dirty="0"/>
          </a:p>
          <a:p>
            <a:r>
              <a:rPr lang="ko-KR" altLang="en-US" dirty="0"/>
              <a:t>시 플레이어를 </a:t>
            </a:r>
            <a:r>
              <a:rPr lang="ko-KR" altLang="en-US" dirty="0" err="1"/>
              <a:t>쫒아오도록</a:t>
            </a:r>
            <a:r>
              <a:rPr lang="ko-KR" altLang="en-US" dirty="0"/>
              <a:t> </a:t>
            </a:r>
            <a:r>
              <a:rPr lang="en-US" altLang="ko-KR" dirty="0"/>
              <a:t>SRT</a:t>
            </a:r>
            <a:r>
              <a:rPr lang="ko-KR" altLang="en-US" dirty="0"/>
              <a:t>적용</a:t>
            </a:r>
            <a:r>
              <a:rPr lang="en-US" altLang="ko-KR" dirty="0"/>
              <a:t>, </a:t>
            </a:r>
            <a:r>
              <a:rPr lang="ko-KR" altLang="en-US" dirty="0"/>
              <a:t>범위 밖에 있을 시</a:t>
            </a:r>
            <a:endParaRPr lang="en-US" altLang="ko-KR" dirty="0"/>
          </a:p>
          <a:p>
            <a:r>
              <a:rPr lang="en-US" altLang="ko-KR" dirty="0" err="1"/>
              <a:t>PathFinder</a:t>
            </a:r>
            <a:r>
              <a:rPr lang="en-US" altLang="ko-KR" dirty="0"/>
              <a:t> </a:t>
            </a:r>
            <a:r>
              <a:rPr lang="ko-KR" altLang="en-US" dirty="0"/>
              <a:t>클래스를 통한 이동할 좌표 설정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3EE4842-4DCA-9F47-9A3F-C4532350D4B0}"/>
              </a:ext>
            </a:extLst>
          </p:cNvPr>
          <p:cNvSpPr/>
          <p:nvPr/>
        </p:nvSpPr>
        <p:spPr>
          <a:xfrm>
            <a:off x="7343507" y="1915764"/>
            <a:ext cx="339441" cy="3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2C373D5-4BE5-EF91-D265-B752668C7398}"/>
              </a:ext>
            </a:extLst>
          </p:cNvPr>
          <p:cNvSpPr/>
          <p:nvPr/>
        </p:nvSpPr>
        <p:spPr>
          <a:xfrm>
            <a:off x="7354769" y="2845573"/>
            <a:ext cx="339441" cy="3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32C89B0-42BC-DF1B-E3BA-7049014E9FD1}"/>
              </a:ext>
            </a:extLst>
          </p:cNvPr>
          <p:cNvSpPr/>
          <p:nvPr/>
        </p:nvSpPr>
        <p:spPr>
          <a:xfrm>
            <a:off x="7396602" y="3775382"/>
            <a:ext cx="339441" cy="3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A8B8AE5-C10A-B7B9-AFB5-EEF55B72BDB0}"/>
              </a:ext>
            </a:extLst>
          </p:cNvPr>
          <p:cNvSpPr/>
          <p:nvPr/>
        </p:nvSpPr>
        <p:spPr>
          <a:xfrm>
            <a:off x="7396601" y="4892771"/>
            <a:ext cx="339441" cy="3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2D9ABAB-B6CC-D8D0-4260-D7EBAD5377BE}"/>
              </a:ext>
            </a:extLst>
          </p:cNvPr>
          <p:cNvSpPr/>
          <p:nvPr/>
        </p:nvSpPr>
        <p:spPr>
          <a:xfrm>
            <a:off x="7396601" y="6010160"/>
            <a:ext cx="339441" cy="319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4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7924C-DED5-91F5-EA77-D4A46865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코드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BF9C2B3-B5B1-0A3B-2BED-2D9741A74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72285"/>
            <a:ext cx="919963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카메라 위치를 광원으로 활용하여 동적인 랜턴 조명 효과를 구현했습니다.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Lamp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상태 값에 따라 조명의 범위를 조절하고, 거리 기반 감쇠(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attenuation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)를 적용하여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현실적인 광량 감소를 표현하였으며,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Lambert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조명을 기반으로 한 양면 조명 처리로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역면에서도 빛을 받도록 했습니다.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647E6F-CB9D-8560-E33E-701B4F8D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51" y="1385715"/>
            <a:ext cx="4797428" cy="39244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8BC315-4EB6-B3B2-A7F8-984D3000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5714"/>
            <a:ext cx="5536120" cy="39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BFEEB-9B04-407A-9AF7-D056315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쉐이더</a:t>
            </a:r>
            <a:r>
              <a:rPr lang="ko-KR" altLang="en-US" dirty="0"/>
              <a:t>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5E98F-36F5-FF77-D647-C562CE22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65" y="1464538"/>
            <a:ext cx="5133087" cy="38652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12D485-BED1-F21F-3B78-CA82874E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6357"/>
            <a:ext cx="5701747" cy="386528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145CAA1-43EF-F3E1-B6DE-4CB4ECFA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04" y="5380672"/>
            <a:ext cx="107342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다중 조명 효과 구현을 위해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가적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점광원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생성했습니다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상수버퍼로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</a:t>
            </a:r>
            <a:r>
              <a:rPr lang="en-US" altLang="ko-KR" dirty="0">
                <a:latin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</a:rPr>
              <a:t>를 넘겨주어 </a:t>
            </a:r>
            <a:r>
              <a:rPr lang="ko-KR" altLang="en-US" dirty="0" err="1">
                <a:latin typeface="Arial" panose="020B0604020202020204" pitchFamily="34" charset="0"/>
              </a:rPr>
              <a:t>광원클릭여부를</a:t>
            </a:r>
            <a:r>
              <a:rPr lang="ko-KR" altLang="en-US" dirty="0">
                <a:latin typeface="Arial" panose="020B0604020202020204" pitchFamily="34" charset="0"/>
              </a:rPr>
              <a:t> 관리했습니다</a:t>
            </a:r>
            <a:r>
              <a:rPr lang="en-US" altLang="ko-KR" dirty="0">
                <a:latin typeface="Arial" panose="020B0604020202020204" pitchFamily="34" charset="0"/>
              </a:rPr>
              <a:t>.</a:t>
            </a:r>
            <a:r>
              <a:rPr kumimoji="0" lang="ko-KR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지정된 위치에 새로운 </a:t>
            </a: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점광원을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활성화하고,</a:t>
            </a:r>
            <a:b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Lambert</a:t>
            </a: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모델과 거리 기반 감쇠를 통해 현실적인 광원 세기 감소를 반영했습니다.</a:t>
            </a:r>
            <a:b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계산된 광량(diffuse2)을 기존 조명 결과에 합산하여, 두 개 이상의 광원이 동시에 영향을 주는 장면을 표현할 수 있도록 했습니다. </a:t>
            </a:r>
          </a:p>
        </p:txBody>
      </p:sp>
    </p:spTree>
    <p:extLst>
      <p:ext uri="{BB962C8B-B14F-4D97-AF65-F5344CB8AC3E}">
        <p14:creationId xmlns:p14="http://schemas.microsoft.com/office/powerpoint/2010/main" val="382235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775A3-E3B7-3EAC-3B1C-0D512AA3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9208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구현한 이모저모</a:t>
            </a:r>
          </a:p>
        </p:txBody>
      </p:sp>
    </p:spTree>
    <p:extLst>
      <p:ext uri="{BB962C8B-B14F-4D97-AF65-F5344CB8AC3E}">
        <p14:creationId xmlns:p14="http://schemas.microsoft.com/office/powerpoint/2010/main" val="194498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824</Words>
  <Application>Microsoft Office PowerPoint</Application>
  <PresentationFormat>와이드스크린</PresentationFormat>
  <Paragraphs>244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 Unicode MS</vt:lpstr>
      <vt:lpstr>맑은 고딕</vt:lpstr>
      <vt:lpstr>Arial</vt:lpstr>
      <vt:lpstr>Office 테마</vt:lpstr>
      <vt:lpstr>목차</vt:lpstr>
      <vt:lpstr>게임소개</vt:lpstr>
      <vt:lpstr>클래스 관계도</vt:lpstr>
      <vt:lpstr>클래스 관계도</vt:lpstr>
      <vt:lpstr>클래스 관계도</vt:lpstr>
      <vt:lpstr>클래스 관계도</vt:lpstr>
      <vt:lpstr>쉐이더 코드</vt:lpstr>
      <vt:lpstr>쉐이더 코드</vt:lpstr>
      <vt:lpstr>구현한 이모저모</vt:lpstr>
      <vt:lpstr>보석 위치 알려주는 UI 오브젝트</vt:lpstr>
      <vt:lpstr>보석 위치 알려주는 UI 오브젝트</vt:lpstr>
      <vt:lpstr>보석 위치 알려주는 UI 오브젝트</vt:lpstr>
      <vt:lpstr>계단 충돌체 설정</vt:lpstr>
      <vt:lpstr>계단 충돌체 설정</vt:lpstr>
      <vt:lpstr>계단 충돌체 설정</vt:lpstr>
      <vt:lpstr>길찾기 알고리즘</vt:lpstr>
      <vt:lpstr>PowerPoint 프레젠테이션</vt:lpstr>
      <vt:lpstr>실행영상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123</dc:creator>
  <cp:lastModifiedBy>123</cp:lastModifiedBy>
  <cp:revision>63</cp:revision>
  <dcterms:created xsi:type="dcterms:W3CDTF">2025-06-16T09:22:00Z</dcterms:created>
  <dcterms:modified xsi:type="dcterms:W3CDTF">2025-06-23T02:01:49Z</dcterms:modified>
</cp:coreProperties>
</file>